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33"/>
  </p:notesMasterIdLst>
  <p:sldIdLst>
    <p:sldId id="3040" r:id="rId3"/>
    <p:sldId id="759" r:id="rId4"/>
    <p:sldId id="567" r:id="rId5"/>
    <p:sldId id="274" r:id="rId6"/>
    <p:sldId id="313" r:id="rId7"/>
    <p:sldId id="2808" r:id="rId8"/>
    <p:sldId id="3046" r:id="rId9"/>
    <p:sldId id="319" r:id="rId10"/>
    <p:sldId id="2864" r:id="rId11"/>
    <p:sldId id="3051" r:id="rId12"/>
    <p:sldId id="3047" r:id="rId13"/>
    <p:sldId id="3048" r:id="rId14"/>
    <p:sldId id="3049" r:id="rId15"/>
    <p:sldId id="2866" r:id="rId16"/>
    <p:sldId id="290" r:id="rId17"/>
    <p:sldId id="301" r:id="rId18"/>
    <p:sldId id="315" r:id="rId19"/>
    <p:sldId id="3020" r:id="rId20"/>
    <p:sldId id="3050" r:id="rId21"/>
    <p:sldId id="280" r:id="rId22"/>
    <p:sldId id="760" r:id="rId23"/>
    <p:sldId id="763" r:id="rId24"/>
    <p:sldId id="465" r:id="rId25"/>
    <p:sldId id="765" r:id="rId26"/>
    <p:sldId id="339" r:id="rId27"/>
    <p:sldId id="2954" r:id="rId28"/>
    <p:sldId id="658" r:id="rId29"/>
    <p:sldId id="3033" r:id="rId30"/>
    <p:sldId id="309" r:id="rId31"/>
    <p:sldId id="3045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9ED"/>
    <a:srgbClr val="0A2B71"/>
    <a:srgbClr val="E5EDEE"/>
    <a:srgbClr val="E4F0F2"/>
    <a:srgbClr val="092B71"/>
    <a:srgbClr val="BBA780"/>
    <a:srgbClr val="16469E"/>
    <a:srgbClr val="17479F"/>
    <a:srgbClr val="EBEDF1"/>
    <a:srgbClr val="E5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EB853-F4CC-43EB-A0AC-741912F815A7}" v="16" dt="2024-10-01T14:27:50.6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5"/>
    <p:restoredTop sz="94808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pyridis" userId="04b33785-a609-4784-b068-1cdf6fc923dc" providerId="ADAL" clId="{982EB853-F4CC-43EB-A0AC-741912F815A7}"/>
    <pc:docChg chg="custSel addSld delSld modSld">
      <pc:chgData name="Maria Spyridis" userId="04b33785-a609-4784-b068-1cdf6fc923dc" providerId="ADAL" clId="{982EB853-F4CC-43EB-A0AC-741912F815A7}" dt="2024-10-01T14:29:23.660" v="195" actId="1076"/>
      <pc:docMkLst>
        <pc:docMk/>
      </pc:docMkLst>
      <pc:sldChg chg="modSp mod">
        <pc:chgData name="Maria Spyridis" userId="04b33785-a609-4784-b068-1cdf6fc923dc" providerId="ADAL" clId="{982EB853-F4CC-43EB-A0AC-741912F815A7}" dt="2024-10-01T14:29:23.660" v="195" actId="1076"/>
        <pc:sldMkLst>
          <pc:docMk/>
          <pc:sldMk cId="0" sldId="280"/>
        </pc:sldMkLst>
        <pc:grpChg chg="mod">
          <ac:chgData name="Maria Spyridis" userId="04b33785-a609-4784-b068-1cdf6fc923dc" providerId="ADAL" clId="{982EB853-F4CC-43EB-A0AC-741912F815A7}" dt="2024-10-01T14:29:23.660" v="195" actId="1076"/>
          <ac:grpSpMkLst>
            <pc:docMk/>
            <pc:sldMk cId="0" sldId="280"/>
            <ac:grpSpMk id="35843" creationId="{CF051CC9-3079-3111-2558-C2BD61DDF893}"/>
          </ac:grpSpMkLst>
        </pc:grpChg>
      </pc:sldChg>
      <pc:sldChg chg="del">
        <pc:chgData name="Maria Spyridis" userId="04b33785-a609-4784-b068-1cdf6fc923dc" providerId="ADAL" clId="{982EB853-F4CC-43EB-A0AC-741912F815A7}" dt="2024-10-01T06:03:27.617" v="2" actId="47"/>
        <pc:sldMkLst>
          <pc:docMk/>
          <pc:sldMk cId="50310172" sldId="302"/>
        </pc:sldMkLst>
      </pc:sldChg>
      <pc:sldChg chg="del">
        <pc:chgData name="Maria Spyridis" userId="04b33785-a609-4784-b068-1cdf6fc923dc" providerId="ADAL" clId="{982EB853-F4CC-43EB-A0AC-741912F815A7}" dt="2024-10-01T06:17:55.304" v="68" actId="2696"/>
        <pc:sldMkLst>
          <pc:docMk/>
          <pc:sldMk cId="813491377" sldId="309"/>
        </pc:sldMkLst>
      </pc:sldChg>
      <pc:sldChg chg="del">
        <pc:chgData name="Maria Spyridis" userId="04b33785-a609-4784-b068-1cdf6fc923dc" providerId="ADAL" clId="{982EB853-F4CC-43EB-A0AC-741912F815A7}" dt="2024-10-01T06:17:28.631" v="67" actId="2696"/>
        <pc:sldMkLst>
          <pc:docMk/>
          <pc:sldMk cId="1487510015" sldId="309"/>
        </pc:sldMkLst>
      </pc:sldChg>
      <pc:sldChg chg="del">
        <pc:chgData name="Maria Spyridis" userId="04b33785-a609-4784-b068-1cdf6fc923dc" providerId="ADAL" clId="{982EB853-F4CC-43EB-A0AC-741912F815A7}" dt="2024-10-01T06:16:21.385" v="51" actId="2696"/>
        <pc:sldMkLst>
          <pc:docMk/>
          <pc:sldMk cId="1693104180" sldId="319"/>
        </pc:sldMkLst>
      </pc:sldChg>
      <pc:sldChg chg="modSp mod">
        <pc:chgData name="Maria Spyridis" userId="04b33785-a609-4784-b068-1cdf6fc923dc" providerId="ADAL" clId="{982EB853-F4CC-43EB-A0AC-741912F815A7}" dt="2024-10-01T14:19:21.639" v="145" actId="255"/>
        <pc:sldMkLst>
          <pc:docMk/>
          <pc:sldMk cId="2687890309" sldId="319"/>
        </pc:sldMkLst>
        <pc:spChg chg="mod">
          <ac:chgData name="Maria Spyridis" userId="04b33785-a609-4784-b068-1cdf6fc923dc" providerId="ADAL" clId="{982EB853-F4CC-43EB-A0AC-741912F815A7}" dt="2024-10-01T06:16:52.619" v="66" actId="20577"/>
          <ac:spMkLst>
            <pc:docMk/>
            <pc:sldMk cId="2687890309" sldId="319"/>
            <ac:spMk id="2" creationId="{D735F7F3-C1B5-4B60-A00A-4EB618DDFB5A}"/>
          </ac:spMkLst>
        </pc:spChg>
        <pc:spChg chg="mod">
          <ac:chgData name="Maria Spyridis" userId="04b33785-a609-4784-b068-1cdf6fc923dc" providerId="ADAL" clId="{982EB853-F4CC-43EB-A0AC-741912F815A7}" dt="2024-10-01T14:18:46.918" v="141" actId="255"/>
          <ac:spMkLst>
            <pc:docMk/>
            <pc:sldMk cId="2687890309" sldId="319"/>
            <ac:spMk id="5" creationId="{9D995172-D4AD-4F93-8C03-5BB0D7C23E89}"/>
          </ac:spMkLst>
        </pc:spChg>
        <pc:spChg chg="mod">
          <ac:chgData name="Maria Spyridis" userId="04b33785-a609-4784-b068-1cdf6fc923dc" providerId="ADAL" clId="{982EB853-F4CC-43EB-A0AC-741912F815A7}" dt="2024-10-01T14:18:56.090" v="142" actId="255"/>
          <ac:spMkLst>
            <pc:docMk/>
            <pc:sldMk cId="2687890309" sldId="319"/>
            <ac:spMk id="11" creationId="{20C11AE2-FB5C-495C-97DE-DEE041779648}"/>
          </ac:spMkLst>
        </pc:spChg>
        <pc:spChg chg="mod">
          <ac:chgData name="Maria Spyridis" userId="04b33785-a609-4784-b068-1cdf6fc923dc" providerId="ADAL" clId="{982EB853-F4CC-43EB-A0AC-741912F815A7}" dt="2024-10-01T14:19:06.491" v="143" actId="255"/>
          <ac:spMkLst>
            <pc:docMk/>
            <pc:sldMk cId="2687890309" sldId="319"/>
            <ac:spMk id="17" creationId="{29BAA043-AEBF-4C43-8DE8-18F63CCAFA87}"/>
          </ac:spMkLst>
        </pc:spChg>
        <pc:spChg chg="mod">
          <ac:chgData name="Maria Spyridis" userId="04b33785-a609-4784-b068-1cdf6fc923dc" providerId="ADAL" clId="{982EB853-F4CC-43EB-A0AC-741912F815A7}" dt="2024-10-01T14:19:21.639" v="145" actId="255"/>
          <ac:spMkLst>
            <pc:docMk/>
            <pc:sldMk cId="2687890309" sldId="319"/>
            <ac:spMk id="23" creationId="{F7D72C7D-C4DB-4691-9E40-0A7D44D2AD31}"/>
          </ac:spMkLst>
        </pc:spChg>
        <pc:spChg chg="mod">
          <ac:chgData name="Maria Spyridis" userId="04b33785-a609-4784-b068-1cdf6fc923dc" providerId="ADAL" clId="{982EB853-F4CC-43EB-A0AC-741912F815A7}" dt="2024-10-01T14:18:35.211" v="140" actId="14100"/>
          <ac:spMkLst>
            <pc:docMk/>
            <pc:sldMk cId="2687890309" sldId="319"/>
            <ac:spMk id="29" creationId="{8FB60A89-9FC4-4807-B542-BA3830CAF096}"/>
          </ac:spMkLst>
        </pc:spChg>
      </pc:sldChg>
      <pc:sldChg chg="modNotesTx">
        <pc:chgData name="Maria Spyridis" userId="04b33785-a609-4784-b068-1cdf6fc923dc" providerId="ADAL" clId="{982EB853-F4CC-43EB-A0AC-741912F815A7}" dt="2024-10-01T14:17:00.584" v="116" actId="20577"/>
        <pc:sldMkLst>
          <pc:docMk/>
          <pc:sldMk cId="0" sldId="567"/>
        </pc:sldMkLst>
      </pc:sldChg>
      <pc:sldChg chg="modSp mod">
        <pc:chgData name="Maria Spyridis" userId="04b33785-a609-4784-b068-1cdf6fc923dc" providerId="ADAL" clId="{982EB853-F4CC-43EB-A0AC-741912F815A7}" dt="2024-10-01T14:16:30.243" v="69" actId="14100"/>
        <pc:sldMkLst>
          <pc:docMk/>
          <pc:sldMk cId="889491508" sldId="759"/>
        </pc:sldMkLst>
        <pc:spChg chg="mod">
          <ac:chgData name="Maria Spyridis" userId="04b33785-a609-4784-b068-1cdf6fc923dc" providerId="ADAL" clId="{982EB853-F4CC-43EB-A0AC-741912F815A7}" dt="2024-10-01T06:16:07.580" v="50" actId="20577"/>
          <ac:spMkLst>
            <pc:docMk/>
            <pc:sldMk cId="889491508" sldId="759"/>
            <ac:spMk id="15" creationId="{0F3A5C36-3E92-44C1-9503-C922D812DF73}"/>
          </ac:spMkLst>
        </pc:spChg>
        <pc:spChg chg="mod">
          <ac:chgData name="Maria Spyridis" userId="04b33785-a609-4784-b068-1cdf6fc923dc" providerId="ADAL" clId="{982EB853-F4CC-43EB-A0AC-741912F815A7}" dt="2024-10-01T06:15:48.642" v="35" actId="20577"/>
          <ac:spMkLst>
            <pc:docMk/>
            <pc:sldMk cId="889491508" sldId="759"/>
            <ac:spMk id="16" creationId="{588C622A-3922-4358-B38E-DF2CB351E7AC}"/>
          </ac:spMkLst>
        </pc:spChg>
        <pc:spChg chg="mod">
          <ac:chgData name="Maria Spyridis" userId="04b33785-a609-4784-b068-1cdf6fc923dc" providerId="ADAL" clId="{982EB853-F4CC-43EB-A0AC-741912F815A7}" dt="2024-10-01T14:16:30.243" v="69" actId="14100"/>
          <ac:spMkLst>
            <pc:docMk/>
            <pc:sldMk cId="889491508" sldId="759"/>
            <ac:spMk id="77" creationId="{53353170-0D74-46DF-EEBA-22485B0B7D35}"/>
          </ac:spMkLst>
        </pc:spChg>
      </pc:sldChg>
      <pc:sldChg chg="modSp mod">
        <pc:chgData name="Maria Spyridis" userId="04b33785-a609-4784-b068-1cdf6fc923dc" providerId="ADAL" clId="{982EB853-F4CC-43EB-A0AC-741912F815A7}" dt="2024-10-01T14:20:09.740" v="163" actId="20577"/>
        <pc:sldMkLst>
          <pc:docMk/>
          <pc:sldMk cId="1944682126" sldId="2864"/>
        </pc:sldMkLst>
        <pc:spChg chg="mod">
          <ac:chgData name="Maria Spyridis" userId="04b33785-a609-4784-b068-1cdf6fc923dc" providerId="ADAL" clId="{982EB853-F4CC-43EB-A0AC-741912F815A7}" dt="2024-10-01T14:20:09.740" v="163" actId="20577"/>
          <ac:spMkLst>
            <pc:docMk/>
            <pc:sldMk cId="1944682126" sldId="2864"/>
            <ac:spMk id="2" creationId="{D735F7F3-C1B5-4B60-A00A-4EB618DDFB5A}"/>
          </ac:spMkLst>
        </pc:spChg>
      </pc:sldChg>
      <pc:sldChg chg="del">
        <pc:chgData name="Maria Spyridis" userId="04b33785-a609-4784-b068-1cdf6fc923dc" providerId="ADAL" clId="{982EB853-F4CC-43EB-A0AC-741912F815A7}" dt="2024-10-01T06:03:26.377" v="1" actId="47"/>
        <pc:sldMkLst>
          <pc:docMk/>
          <pc:sldMk cId="422551760" sldId="3028"/>
        </pc:sldMkLst>
      </pc:sldChg>
      <pc:sldChg chg="del">
        <pc:chgData name="Maria Spyridis" userId="04b33785-a609-4784-b068-1cdf6fc923dc" providerId="ADAL" clId="{982EB853-F4CC-43EB-A0AC-741912F815A7}" dt="2024-10-01T06:03:34.112" v="5" actId="47"/>
        <pc:sldMkLst>
          <pc:docMk/>
          <pc:sldMk cId="3486236820" sldId="3029"/>
        </pc:sldMkLst>
      </pc:sldChg>
      <pc:sldChg chg="del">
        <pc:chgData name="Maria Spyridis" userId="04b33785-a609-4784-b068-1cdf6fc923dc" providerId="ADAL" clId="{982EB853-F4CC-43EB-A0AC-741912F815A7}" dt="2024-10-01T06:03:38.147" v="6" actId="47"/>
        <pc:sldMkLst>
          <pc:docMk/>
          <pc:sldMk cId="2075621277" sldId="3030"/>
        </pc:sldMkLst>
      </pc:sldChg>
      <pc:sldChg chg="del">
        <pc:chgData name="Maria Spyridis" userId="04b33785-a609-4784-b068-1cdf6fc923dc" providerId="ADAL" clId="{982EB853-F4CC-43EB-A0AC-741912F815A7}" dt="2024-10-01T06:07:30.807" v="8" actId="47"/>
        <pc:sldMkLst>
          <pc:docMk/>
          <pc:sldMk cId="3670240028" sldId="3041"/>
        </pc:sldMkLst>
      </pc:sldChg>
      <pc:sldChg chg="del">
        <pc:chgData name="Maria Spyridis" userId="04b33785-a609-4784-b068-1cdf6fc923dc" providerId="ADAL" clId="{982EB853-F4CC-43EB-A0AC-741912F815A7}" dt="2024-10-01T06:03:25.310" v="0" actId="47"/>
        <pc:sldMkLst>
          <pc:docMk/>
          <pc:sldMk cId="559417708" sldId="3042"/>
        </pc:sldMkLst>
      </pc:sldChg>
      <pc:sldChg chg="del">
        <pc:chgData name="Maria Spyridis" userId="04b33785-a609-4784-b068-1cdf6fc923dc" providerId="ADAL" clId="{982EB853-F4CC-43EB-A0AC-741912F815A7}" dt="2024-10-01T06:03:42.910" v="7" actId="47"/>
        <pc:sldMkLst>
          <pc:docMk/>
          <pc:sldMk cId="1170536632" sldId="3043"/>
        </pc:sldMkLst>
      </pc:sldChg>
      <pc:sldChg chg="del">
        <pc:chgData name="Maria Spyridis" userId="04b33785-a609-4784-b068-1cdf6fc923dc" providerId="ADAL" clId="{982EB853-F4CC-43EB-A0AC-741912F815A7}" dt="2024-10-01T06:03:28.351" v="3" actId="47"/>
        <pc:sldMkLst>
          <pc:docMk/>
          <pc:sldMk cId="3452830303" sldId="3044"/>
        </pc:sldMkLst>
      </pc:sldChg>
      <pc:sldChg chg="del">
        <pc:chgData name="Maria Spyridis" userId="04b33785-a609-4784-b068-1cdf6fc923dc" providerId="ADAL" clId="{982EB853-F4CC-43EB-A0AC-741912F815A7}" dt="2024-10-01T06:14:38.192" v="10" actId="2696"/>
        <pc:sldMkLst>
          <pc:docMk/>
          <pc:sldMk cId="3213372998" sldId="3046"/>
        </pc:sldMkLst>
      </pc:sldChg>
      <pc:sldChg chg="delSp modSp mod">
        <pc:chgData name="Maria Spyridis" userId="04b33785-a609-4784-b068-1cdf6fc923dc" providerId="ADAL" clId="{982EB853-F4CC-43EB-A0AC-741912F815A7}" dt="2024-10-01T14:18:06.156" v="138"/>
        <pc:sldMkLst>
          <pc:docMk/>
          <pc:sldMk cId="4289143598" sldId="3046"/>
        </pc:sldMkLst>
        <pc:spChg chg="del mod">
          <ac:chgData name="Maria Spyridis" userId="04b33785-a609-4784-b068-1cdf6fc923dc" providerId="ADAL" clId="{982EB853-F4CC-43EB-A0AC-741912F815A7}" dt="2024-10-01T14:18:06.156" v="138"/>
          <ac:spMkLst>
            <pc:docMk/>
            <pc:sldMk cId="4289143598" sldId="3046"/>
            <ac:spMk id="16" creationId="{ADD594B9-8F83-1CAC-DC39-B616216D4C45}"/>
          </ac:spMkLst>
        </pc:spChg>
      </pc:sldChg>
      <pc:sldChg chg="delSp mod">
        <pc:chgData name="Maria Spyridis" userId="04b33785-a609-4784-b068-1cdf6fc923dc" providerId="ADAL" clId="{982EB853-F4CC-43EB-A0AC-741912F815A7}" dt="2024-10-01T06:13:54.661" v="9" actId="478"/>
        <pc:sldMkLst>
          <pc:docMk/>
          <pc:sldMk cId="2050271905" sldId="3049"/>
        </pc:sldMkLst>
        <pc:spChg chg="del">
          <ac:chgData name="Maria Spyridis" userId="04b33785-a609-4784-b068-1cdf6fc923dc" providerId="ADAL" clId="{982EB853-F4CC-43EB-A0AC-741912F815A7}" dt="2024-10-01T06:13:54.661" v="9" actId="478"/>
          <ac:spMkLst>
            <pc:docMk/>
            <pc:sldMk cId="2050271905" sldId="3049"/>
            <ac:spMk id="22" creationId="{0778DEE6-F78C-8327-42F4-8CD3A537F9C9}"/>
          </ac:spMkLst>
        </pc:spChg>
      </pc:sldChg>
      <pc:sldChg chg="addSp modSp new mod">
        <pc:chgData name="Maria Spyridis" userId="04b33785-a609-4784-b068-1cdf6fc923dc" providerId="ADAL" clId="{982EB853-F4CC-43EB-A0AC-741912F815A7}" dt="2024-10-01T14:28:48.817" v="194" actId="14100"/>
        <pc:sldMkLst>
          <pc:docMk/>
          <pc:sldMk cId="4263918407" sldId="3051"/>
        </pc:sldMkLst>
        <pc:spChg chg="add mod">
          <ac:chgData name="Maria Spyridis" userId="04b33785-a609-4784-b068-1cdf6fc923dc" providerId="ADAL" clId="{982EB853-F4CC-43EB-A0AC-741912F815A7}" dt="2024-10-01T14:28:04.039" v="193" actId="20577"/>
          <ac:spMkLst>
            <pc:docMk/>
            <pc:sldMk cId="4263918407" sldId="3051"/>
            <ac:spMk id="4" creationId="{CF191F43-430E-B458-970D-A0DC70DCB4A1}"/>
          </ac:spMkLst>
        </pc:spChg>
        <pc:picChg chg="add mod">
          <ac:chgData name="Maria Spyridis" userId="04b33785-a609-4784-b068-1cdf6fc923dc" providerId="ADAL" clId="{982EB853-F4CC-43EB-A0AC-741912F815A7}" dt="2024-10-01T14:28:48.817" v="194" actId="14100"/>
          <ac:picMkLst>
            <pc:docMk/>
            <pc:sldMk cId="4263918407" sldId="3051"/>
            <ac:picMk id="3" creationId="{57309555-D450-F6E2-D546-0C5E4B3599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27737-8106-8E40-8017-AC0E4B2C918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92525-530D-0946-AA22-206367D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92525-530D-0946-AA22-206367D5B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2BBEF-C3DE-4FE8-9E26-905D68AA09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62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61AA529-2013-5EA8-3672-31A6E7B18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5E3C315-CB04-8187-BD2B-578FC4E4C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0544073-D5DA-E8F3-9AFC-8C3EA4C54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BB7B9-FCBB-4118-8803-ECEF746CA73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41B4C73-DE15-2CE7-0585-4C057C0DA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6913770-83C8-2046-8921-D846063CB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/>
              <a:t>This template was inserted from Power-user, the productivity add-in for PowerPoint, Excel and Word.</a:t>
            </a:r>
          </a:p>
          <a:p>
            <a:r>
              <a:rPr lang="en-ZA" altLang="en-US" dirty="0"/>
              <a:t>Get thousands of templates, icons, maps, diagrams and charts with Power-user. Visit https://www.powerusersoftwares.com/!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E33CC8-2456-6DE3-7DD5-CED2E1CB9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E66A4D-E775-4405-B17C-FC30A14A8CEB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92525-530D-0946-AA22-206367D5B5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template was inserted from Power-user, the productivity add-in for PowerPoint, Excel and Word.</a:t>
            </a:r>
          </a:p>
          <a:p>
            <a:r>
              <a:rPr lang="en-GB"/>
              <a:t>Install Power-user to access thousands of templates, icons, maps, diagrams and charts with Power-user.</a:t>
            </a:r>
          </a:p>
          <a:p>
            <a:r>
              <a:rPr lang="en-GB"/>
              <a:t>Visit </a:t>
            </a:r>
            <a:r>
              <a:rPr lang="en-GB">
                <a:hlinkClick r:id="rId3"/>
              </a:rPr>
              <a:t>https://www.powerusersoftwares.com/</a:t>
            </a:r>
            <a:endParaRPr lang="en-GB"/>
          </a:p>
          <a:p>
            <a:r>
              <a:rPr lang="en-GB"/>
              <a:t>©Power-user SAS, terms of license: </a:t>
            </a:r>
            <a:r>
              <a:rPr lang="en-GB">
                <a:hlinkClick r:id="rId4"/>
              </a:rPr>
              <a:t>https://www.powerusersoftwares.com/terms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75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13F60A8-4666-5DFA-349B-A23503319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332B8FD-C832-C323-7AE8-5DD3A4049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/>
              <a:t>Discuss what it was versus the new system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FD487F0-F903-D479-ADE9-663BFD498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5C8C00-AF72-47EB-8B0B-8D4B49FD8A0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A4291DE-389B-F579-6B8D-4EBAB62E3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C1D2000-F7AD-0975-789E-903F6C11F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/>
              <a:t>This template was inserted from Power-user, the productivity add-in for PowerPoint, Excel and Word.</a:t>
            </a:r>
          </a:p>
          <a:p>
            <a:r>
              <a:rPr lang="en-ZA" altLang="en-US"/>
              <a:t>Install Power-user to access thousands of templates, icons, maps, diagrams and charts with Power-user.</a:t>
            </a:r>
          </a:p>
          <a:p>
            <a:r>
              <a:rPr lang="en-ZA" altLang="en-US"/>
              <a:t>Visit </a:t>
            </a:r>
            <a:r>
              <a:rPr lang="en-ZA" altLang="en-US">
                <a:hlinkClick r:id="rId3"/>
              </a:rPr>
              <a:t>https://www.powerusersoftwares.com/</a:t>
            </a:r>
            <a:endParaRPr lang="en-ZA" altLang="en-US"/>
          </a:p>
          <a:p>
            <a:r>
              <a:rPr lang="en-ZA" altLang="en-US"/>
              <a:t>©Power-user SAS, terms of license: </a:t>
            </a:r>
            <a:r>
              <a:rPr lang="en-ZA" altLang="en-US">
                <a:hlinkClick r:id="rId4"/>
              </a:rPr>
              <a:t>https://www.powerusersoftwares.com/terms</a:t>
            </a:r>
            <a:endParaRPr lang="en-ZA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CDB4E6AE-612D-A49F-82B0-A3885AEC56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2A4AD-20F2-4CD6-B470-35DDE43B09ED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template was inserted from Power-user, the productivity add-in for PowerPoint, Excel and Word.</a:t>
            </a:r>
          </a:p>
          <a:p>
            <a:r>
              <a:rPr lang="en-GB"/>
              <a:t>Install Power-user to access thousands of templates, icons, maps, diagrams and charts with Power-user.</a:t>
            </a:r>
          </a:p>
          <a:p>
            <a:r>
              <a:rPr lang="en-GB"/>
              <a:t>Visit </a:t>
            </a:r>
            <a:r>
              <a:rPr lang="en-GB">
                <a:hlinkClick r:id="rId3"/>
              </a:rPr>
              <a:t>https://www.powerusersoftwares.com/</a:t>
            </a:r>
            <a:endParaRPr lang="en-GB"/>
          </a:p>
          <a:p>
            <a:r>
              <a:rPr lang="en-GB"/>
              <a:t>©Power-user SAS, terms of license: </a:t>
            </a:r>
            <a:r>
              <a:rPr lang="en-GB">
                <a:hlinkClick r:id="rId4"/>
              </a:rPr>
              <a:t>https://www.powerusersoftwares.com/terms</a:t>
            </a:r>
            <a:endParaRPr lang="en-Z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n-ZA" smtClean="0"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873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92525-530D-0946-AA22-206367D5B5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6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91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7EDA169F-B21D-4AE9-B629-2648BD1318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030788"/>
            <a:ext cx="11784013" cy="1581150"/>
            <a:chOff x="0" y="5030641"/>
            <a:chExt cx="11784650" cy="158124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3A27900A-CFF0-72CD-9C5C-F51C71E67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077922E-0D6B-705B-1711-7A83AAF830A7}"/>
                  </a:ext>
                </a:extLst>
              </p:cNvPr>
              <p:cNvSpPr/>
              <p:nvPr/>
            </p:nvSpPr>
            <p:spPr>
              <a:xfrm rot="16200000" flipH="1">
                <a:off x="9850625" y="274928"/>
                <a:ext cx="2248920" cy="1869216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9AA803-F45C-7D91-2E21-1D7142FC964F}"/>
                  </a:ext>
                </a:extLst>
              </p:cNvPr>
              <p:cNvSpPr/>
              <p:nvPr/>
            </p:nvSpPr>
            <p:spPr>
              <a:xfrm>
                <a:off x="10573495" y="2487332"/>
                <a:ext cx="803179" cy="68635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2F9CFF6-83F6-67E9-094B-5583D753755E}"/>
                  </a:ext>
                </a:extLst>
              </p:cNvPr>
              <p:cNvSpPr/>
              <p:nvPr/>
            </p:nvSpPr>
            <p:spPr>
              <a:xfrm>
                <a:off x="10606352" y="1030644"/>
                <a:ext cx="763021" cy="1314304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76F75C8-D3F8-79F5-C760-484422A34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62BCF5-D5BC-195F-7AC3-08D2158FEFD8}"/>
                  </a:ext>
                </a:extLst>
              </p:cNvPr>
              <p:cNvSpPr/>
              <p:nvPr/>
            </p:nvSpPr>
            <p:spPr>
              <a:xfrm>
                <a:off x="0" y="6565849"/>
                <a:ext cx="11311549" cy="460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EC07C0-AF69-9675-9B78-F1F14353CEAF}"/>
                  </a:ext>
                </a:extLst>
              </p:cNvPr>
              <p:cNvSpPr/>
              <p:nvPr/>
            </p:nvSpPr>
            <p:spPr>
              <a:xfrm>
                <a:off x="11356002" y="6373750"/>
                <a:ext cx="46039" cy="155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DCB60FB1-BA81-AC15-598C-D393A7581FA6}"/>
                  </a:ext>
                </a:extLst>
              </p:cNvPr>
              <p:cNvSpPr/>
              <p:nvPr/>
            </p:nvSpPr>
            <p:spPr>
              <a:xfrm>
                <a:off x="11230582" y="6440429"/>
                <a:ext cx="171459" cy="171461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67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64586-21A2-0342-97AC-1203E0147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29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06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6E47833-EA54-4B75-BE6B-4C9356A977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FAA4E01-2BD5-4B03-88A7-337F27D418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3E4E795-5EEE-4740-A183-83C37E7CE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B740AC6-8F21-4A94-839D-C0FFBF79FA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233" y="830336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396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990891-A407-4083-90D9-EDB81A1D283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57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43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052B485F-EA15-4698-9895-28C209313AFC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CC4FB6C6-B749-4587-B3B4-09BD00EBAAF6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D2B33C8-78A4-4ABB-938C-C8B4EF619B0B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EC648F6-8D3C-49A7-9CD4-F134D31A0B7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57002FD-B659-4676-A5F3-CD98885D52FE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9F59F015-3FBC-4C5E-83BB-CDEF4CC3D12A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F0F37F5-F7D4-4A15-B23E-F44504BFE49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C717899C-A9F8-4538-B189-1D93A0ADE242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AF681879-E332-4667-A3DD-D285370C6011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D975E02C-E219-40F8-B258-7BB8FDEB2479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258962D9-524F-42E6-AA6E-C9B50F490963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60EF0F3-CB71-4497-9834-6FEE9CF693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A24ADF49-0093-4BF3-A045-0F3461FBDF8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A154447-C4FE-4332-8D76-49A02E250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1363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1130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C2CA5034-82F4-A380-FA4A-DE3581BFF57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0428" y="0"/>
            <a:ext cx="4392764" cy="373859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A22AA651-63DA-3915-58F6-1EA7135528AF}"/>
              </a:ext>
            </a:extLst>
          </p:cNvPr>
          <p:cNvSpPr/>
          <p:nvPr userDrawn="1"/>
        </p:nvSpPr>
        <p:spPr>
          <a:xfrm>
            <a:off x="0" y="6365671"/>
            <a:ext cx="12193270" cy="492759"/>
          </a:xfrm>
          <a:custGeom>
            <a:avLst/>
            <a:gdLst/>
            <a:ahLst/>
            <a:cxnLst/>
            <a:rect l="l" t="t" r="r" b="b"/>
            <a:pathLst>
              <a:path w="12193270" h="492759">
                <a:moveTo>
                  <a:pt x="12193193" y="0"/>
                </a:moveTo>
                <a:lnTo>
                  <a:pt x="12193193" y="492328"/>
                </a:lnTo>
                <a:lnTo>
                  <a:pt x="0" y="492328"/>
                </a:lnTo>
                <a:lnTo>
                  <a:pt x="0" y="0"/>
                </a:lnTo>
                <a:lnTo>
                  <a:pt x="12193193" y="0"/>
                </a:lnTo>
                <a:close/>
              </a:path>
            </a:pathLst>
          </a:custGeom>
          <a:solidFill>
            <a:srgbClr val="0A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49337EF-9CF9-FFD9-4A34-7AB8D2BE5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76" y="6498963"/>
            <a:ext cx="3479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4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0C146F8-785E-4357-89E6-5E2DAB190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8684E8-EFC5-4377-9100-E2ABBB9E5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6118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4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878F75C-38C4-446A-B23A-0633423561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D4A67-1414-47F5-B5C1-3185747F7D5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374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88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3AD577DF-DF85-454F-BDBF-23209987934F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77273B1-644C-4645-AABB-179031C2146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0E56E3F-48AE-47B3-8C2E-9FD14A7E4A3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915F00-E4FB-4F04-A92B-517AC284A98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3D2C95-E196-4FAC-AD62-42DEA2377A7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974296E-583C-48DF-91A2-8FFA857C7DE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024CA893-4AE4-49A1-8B5D-CD95875B6DA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3BB5BB93-F976-4215-A6F1-B0D5EFCEF70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3AB80860-A297-4DAD-AAE7-38F186BA6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F01346D-41B4-4635-A65B-D14C19699D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346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55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CF88C7B-B8EA-43A6-8678-AF268289A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98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72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6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62F874-5D6E-2B78-1E19-2857DBF5A3FF}"/>
              </a:ext>
            </a:extLst>
          </p:cNvPr>
          <p:cNvSpPr/>
          <p:nvPr userDrawn="1"/>
        </p:nvSpPr>
        <p:spPr>
          <a:xfrm>
            <a:off x="0" y="1430767"/>
            <a:ext cx="12192000" cy="4808668"/>
          </a:xfrm>
          <a:prstGeom prst="rect">
            <a:avLst/>
          </a:prstGeom>
          <a:solidFill>
            <a:srgbClr val="E3E9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g object 16">
            <a:extLst>
              <a:ext uri="{FF2B5EF4-FFF2-40B4-BE49-F238E27FC236}">
                <a16:creationId xmlns:a16="http://schemas.microsoft.com/office/drawing/2014/main" id="{0CD161AE-77B6-FCBA-608D-A5B47B91234E}"/>
              </a:ext>
            </a:extLst>
          </p:cNvPr>
          <p:cNvPicPr/>
          <p:nvPr userDrawn="1"/>
        </p:nvPicPr>
        <p:blipFill rotWithShape="1">
          <a:blip r:embed="rId2" cstate="print"/>
          <a:srcRect b="17417"/>
          <a:stretch/>
        </p:blipFill>
        <p:spPr>
          <a:xfrm>
            <a:off x="7800428" y="0"/>
            <a:ext cx="4392764" cy="3087445"/>
          </a:xfrm>
          <a:prstGeom prst="rect">
            <a:avLst/>
          </a:prstGeom>
        </p:spPr>
      </p:pic>
      <p:sp>
        <p:nvSpPr>
          <p:cNvPr id="5" name="bg object 17">
            <a:extLst>
              <a:ext uri="{FF2B5EF4-FFF2-40B4-BE49-F238E27FC236}">
                <a16:creationId xmlns:a16="http://schemas.microsoft.com/office/drawing/2014/main" id="{CA1CC6AF-F5E4-BAAB-4D98-4EFF90B40037}"/>
              </a:ext>
            </a:extLst>
          </p:cNvPr>
          <p:cNvSpPr/>
          <p:nvPr userDrawn="1"/>
        </p:nvSpPr>
        <p:spPr>
          <a:xfrm>
            <a:off x="0" y="6365671"/>
            <a:ext cx="12193270" cy="492759"/>
          </a:xfrm>
          <a:custGeom>
            <a:avLst/>
            <a:gdLst/>
            <a:ahLst/>
            <a:cxnLst/>
            <a:rect l="l" t="t" r="r" b="b"/>
            <a:pathLst>
              <a:path w="12193270" h="492759">
                <a:moveTo>
                  <a:pt x="12193193" y="0"/>
                </a:moveTo>
                <a:lnTo>
                  <a:pt x="12193193" y="492328"/>
                </a:lnTo>
                <a:lnTo>
                  <a:pt x="0" y="492328"/>
                </a:lnTo>
                <a:lnTo>
                  <a:pt x="0" y="0"/>
                </a:lnTo>
                <a:lnTo>
                  <a:pt x="12193193" y="0"/>
                </a:lnTo>
                <a:close/>
              </a:path>
            </a:pathLst>
          </a:custGeom>
          <a:solidFill>
            <a:srgbClr val="0A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DE3166-BC29-746F-15DF-ECE8B2EEF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76" y="6498963"/>
            <a:ext cx="347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64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65314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0675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00D52-2748-765D-2C1E-D6DEA7AA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6244622"/>
            <a:ext cx="2455448" cy="515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4C040-F5B4-DFA9-2A8D-7EA48FDB0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47" y="6071860"/>
            <a:ext cx="720088" cy="797341"/>
          </a:xfrm>
          <a:prstGeom prst="rect">
            <a:avLst/>
          </a:prstGeom>
        </p:spPr>
      </p:pic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CFCF77F-49DC-F7B3-6C34-E366F1C3C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2714" b="17025"/>
          <a:stretch/>
        </p:blipFill>
        <p:spPr>
          <a:xfrm>
            <a:off x="11464649" y="411521"/>
            <a:ext cx="478971" cy="536647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2C1DA77-2864-7B93-8F53-1C1F6919EA75}"/>
              </a:ext>
            </a:extLst>
          </p:cNvPr>
          <p:cNvSpPr/>
          <p:nvPr userDrawn="1"/>
        </p:nvSpPr>
        <p:spPr>
          <a:xfrm rot="5400000">
            <a:off x="-531225" y="513805"/>
            <a:ext cx="1619798" cy="557349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0E49070-2C70-834B-57D9-76072E840E8E}"/>
              </a:ext>
            </a:extLst>
          </p:cNvPr>
          <p:cNvSpPr/>
          <p:nvPr userDrawn="1"/>
        </p:nvSpPr>
        <p:spPr>
          <a:xfrm rot="16200000">
            <a:off x="11338467" y="6021884"/>
            <a:ext cx="1223555" cy="483511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731936-4E84-1F36-027D-EDFC49261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6488" y="601663"/>
            <a:ext cx="3290887" cy="241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086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71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4180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240"/>
            <a:ext cx="12192000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6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4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92" r:id="rId10"/>
    <p:sldLayoutId id="2147483705" r:id="rId11"/>
    <p:sldLayoutId id="2147483706" r:id="rId12"/>
    <p:sldLayoutId id="2147483707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02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6.png"/><Relationship Id="rId5" Type="http://schemas.openxmlformats.org/officeDocument/2006/relationships/tags" Target="../tags/tag25.xml"/><Relationship Id="rId10" Type="http://schemas.openxmlformats.org/officeDocument/2006/relationships/image" Target="../media/image25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freesvg.org/thank-you-deco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9C95EF29-6680-9A45-AD33-FB551B67F91A}"/>
              </a:ext>
            </a:extLst>
          </p:cNvPr>
          <p:cNvSpPr txBox="1">
            <a:spLocks/>
          </p:cNvSpPr>
          <p:nvPr/>
        </p:nvSpPr>
        <p:spPr>
          <a:xfrm>
            <a:off x="468933" y="1972225"/>
            <a:ext cx="5182231" cy="63664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510"/>
              </a:lnSpc>
              <a:spcBef>
                <a:spcPts val="770"/>
              </a:spcBef>
            </a:pPr>
            <a:r>
              <a:rPr lang="en-ZA" sz="3600" b="1" kern="0" spc="-65" dirty="0">
                <a:solidFill>
                  <a:schemeClr val="bg1"/>
                </a:solidFill>
                <a:latin typeface="HelveticaNeueLT Std Blk Cn" panose="020B0604020202020204" pitchFamily="34" charset="77"/>
              </a:rPr>
              <a:t>D</a:t>
            </a:r>
            <a:r>
              <a:rPr lang="en-ZA" sz="3600" b="1" kern="0" spc="10" dirty="0">
                <a:solidFill>
                  <a:schemeClr val="bg1"/>
                </a:solidFill>
                <a:latin typeface="HelveticaNeueLT Std Blk Cn" panose="020B0604020202020204" pitchFamily="34" charset="77"/>
              </a:rPr>
              <a:t>ANGEROUS  </a:t>
            </a:r>
            <a:r>
              <a:rPr lang="en-ZA" sz="3600" b="1" kern="0" spc="15" dirty="0">
                <a:solidFill>
                  <a:schemeClr val="bg1"/>
                </a:solidFill>
                <a:latin typeface="HelveticaNeueLT Std Blk Cn" panose="020B0604020202020204" pitchFamily="34" charset="77"/>
              </a:rPr>
              <a:t>GOODS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D5059745-7F20-2344-B512-B804F55CC9BF}"/>
              </a:ext>
            </a:extLst>
          </p:cNvPr>
          <p:cNvSpPr txBox="1"/>
          <p:nvPr/>
        </p:nvSpPr>
        <p:spPr>
          <a:xfrm>
            <a:off x="476431" y="3145760"/>
            <a:ext cx="6130846" cy="807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GB" sz="2600" b="1" spc="-30" dirty="0">
              <a:solidFill>
                <a:srgbClr val="C3AD86"/>
              </a:solidFill>
              <a:latin typeface="HelveticaNeueLTStd-HvCn"/>
              <a:cs typeface="HelveticaNeueLTStd-HvCn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GB" sz="2600" b="1" spc="-30" dirty="0">
              <a:solidFill>
                <a:srgbClr val="C3AD86"/>
              </a:solidFill>
              <a:latin typeface="HelveticaNeueLTStd-HvCn"/>
              <a:cs typeface="Arial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3A6E2F4-9178-D311-B518-B6C6C5F3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96" y="4487213"/>
            <a:ext cx="3750344" cy="120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6F5D57DE-7E26-B6B6-0131-551E822D9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3" y="4004853"/>
            <a:ext cx="536416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ZA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Dangerous Goods Inspector</a:t>
            </a:r>
          </a:p>
          <a:p>
            <a:pPr>
              <a:defRPr/>
            </a:pPr>
            <a:r>
              <a:rPr lang="en-ZA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Mr. David Khumalo</a:t>
            </a:r>
            <a:endParaRPr lang="en-ZA" altLang="en-US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4700AE2B-E276-E1A1-292D-34E7B26142FC}"/>
              </a:ext>
            </a:extLst>
          </p:cNvPr>
          <p:cNvGrpSpPr>
            <a:grpSpLocks/>
          </p:cNvGrpSpPr>
          <p:nvPr/>
        </p:nvGrpSpPr>
        <p:grpSpPr bwMode="auto">
          <a:xfrm>
            <a:off x="5130442" y="2662186"/>
            <a:ext cx="1882776" cy="1882775"/>
            <a:chOff x="4587666" y="1383770"/>
            <a:chExt cx="1883410" cy="188341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5239317-8D64-DFF0-2CCB-4B3DE58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666" y="1383770"/>
              <a:ext cx="1883410" cy="1883410"/>
            </a:xfrm>
            <a:custGeom>
              <a:avLst/>
              <a:gdLst>
                <a:gd name="T0" fmla="*/ 845318 w 1883410"/>
                <a:gd name="T1" fmla="*/ 4861 h 1883410"/>
                <a:gd name="T2" fmla="*/ 706272 w 1883410"/>
                <a:gd name="T3" fmla="*/ 29644 h 1883410"/>
                <a:gd name="T4" fmla="*/ 575080 w 1883410"/>
                <a:gd name="T5" fmla="*/ 73996 h 1883410"/>
                <a:gd name="T6" fmla="*/ 453341 w 1883410"/>
                <a:gd name="T7" fmla="*/ 136320 h 1883410"/>
                <a:gd name="T8" fmla="*/ 342651 w 1883410"/>
                <a:gd name="T9" fmla="*/ 215018 h 1883410"/>
                <a:gd name="T10" fmla="*/ 244607 w 1883410"/>
                <a:gd name="T11" fmla="*/ 308493 h 1883410"/>
                <a:gd name="T12" fmla="*/ 160808 w 1883410"/>
                <a:gd name="T13" fmla="*/ 415146 h 1883410"/>
                <a:gd name="T14" fmla="*/ 92850 w 1883410"/>
                <a:gd name="T15" fmla="*/ 533382 h 1883410"/>
                <a:gd name="T16" fmla="*/ 42331 w 1883410"/>
                <a:gd name="T17" fmla="*/ 661601 h 1883410"/>
                <a:gd name="T18" fmla="*/ 10849 w 1883410"/>
                <a:gd name="T19" fmla="*/ 798207 h 1883410"/>
                <a:gd name="T20" fmla="*/ 0 w 1883410"/>
                <a:gd name="T21" fmla="*/ 941603 h 1883410"/>
                <a:gd name="T22" fmla="*/ 10849 w 1883410"/>
                <a:gd name="T23" fmla="*/ 1084998 h 1883410"/>
                <a:gd name="T24" fmla="*/ 42331 w 1883410"/>
                <a:gd name="T25" fmla="*/ 1221603 h 1883410"/>
                <a:gd name="T26" fmla="*/ 92850 w 1883410"/>
                <a:gd name="T27" fmla="*/ 1349822 h 1883410"/>
                <a:gd name="T28" fmla="*/ 160808 w 1883410"/>
                <a:gd name="T29" fmla="*/ 1468056 h 1883410"/>
                <a:gd name="T30" fmla="*/ 244607 w 1883410"/>
                <a:gd name="T31" fmla="*/ 1574708 h 1883410"/>
                <a:gd name="T32" fmla="*/ 342651 w 1883410"/>
                <a:gd name="T33" fmla="*/ 1668180 h 1883410"/>
                <a:gd name="T34" fmla="*/ 453341 w 1883410"/>
                <a:gd name="T35" fmla="*/ 1746877 h 1883410"/>
                <a:gd name="T36" fmla="*/ 575080 w 1883410"/>
                <a:gd name="T37" fmla="*/ 1809199 h 1883410"/>
                <a:gd name="T38" fmla="*/ 706272 w 1883410"/>
                <a:gd name="T39" fmla="*/ 1853550 h 1883410"/>
                <a:gd name="T40" fmla="*/ 845318 w 1883410"/>
                <a:gd name="T41" fmla="*/ 1878332 h 1883410"/>
                <a:gd name="T42" fmla="*/ 990044 w 1883410"/>
                <a:gd name="T43" fmla="*/ 1881968 h 1883410"/>
                <a:gd name="T44" fmla="*/ 1131354 w 1883410"/>
                <a:gd name="T45" fmla="*/ 1864064 h 1883410"/>
                <a:gd name="T46" fmla="*/ 1265341 w 1883410"/>
                <a:gd name="T47" fmla="*/ 1826058 h 1883410"/>
                <a:gd name="T48" fmla="*/ 1390409 w 1883410"/>
                <a:gd name="T49" fmla="*/ 1769549 h 1883410"/>
                <a:gd name="T50" fmla="*/ 1504959 w 1883410"/>
                <a:gd name="T51" fmla="*/ 1696133 h 1883410"/>
                <a:gd name="T52" fmla="*/ 1607396 w 1883410"/>
                <a:gd name="T53" fmla="*/ 1607408 h 1883410"/>
                <a:gd name="T54" fmla="*/ 1696120 w 1883410"/>
                <a:gd name="T55" fmla="*/ 1504972 h 1883410"/>
                <a:gd name="T56" fmla="*/ 1769536 w 1883410"/>
                <a:gd name="T57" fmla="*/ 1390421 h 1883410"/>
                <a:gd name="T58" fmla="*/ 1826046 w 1883410"/>
                <a:gd name="T59" fmla="*/ 1265354 h 1883410"/>
                <a:gd name="T60" fmla="*/ 1864051 w 1883410"/>
                <a:gd name="T61" fmla="*/ 1131366 h 1883410"/>
                <a:gd name="T62" fmla="*/ 1881956 w 1883410"/>
                <a:gd name="T63" fmla="*/ 990057 h 1883410"/>
                <a:gd name="T64" fmla="*/ 1878320 w 1883410"/>
                <a:gd name="T65" fmla="*/ 845330 h 1883410"/>
                <a:gd name="T66" fmla="*/ 1853537 w 1883410"/>
                <a:gd name="T67" fmla="*/ 706284 h 1883410"/>
                <a:gd name="T68" fmla="*/ 1809186 w 1883410"/>
                <a:gd name="T69" fmla="*/ 575091 h 1883410"/>
                <a:gd name="T70" fmla="*/ 1746864 w 1883410"/>
                <a:gd name="T71" fmla="*/ 453350 h 1883410"/>
                <a:gd name="T72" fmla="*/ 1668168 w 1883410"/>
                <a:gd name="T73" fmla="*/ 342658 h 1883410"/>
                <a:gd name="T74" fmla="*/ 1574695 w 1883410"/>
                <a:gd name="T75" fmla="*/ 244613 h 1883410"/>
                <a:gd name="T76" fmla="*/ 1468043 w 1883410"/>
                <a:gd name="T77" fmla="*/ 160812 h 1883410"/>
                <a:gd name="T78" fmla="*/ 1349809 w 1883410"/>
                <a:gd name="T79" fmla="*/ 92853 h 1883410"/>
                <a:gd name="T80" fmla="*/ 1221591 w 1883410"/>
                <a:gd name="T81" fmla="*/ 42333 h 1883410"/>
                <a:gd name="T82" fmla="*/ 1084985 w 1883410"/>
                <a:gd name="T83" fmla="*/ 10849 h 1883410"/>
                <a:gd name="T84" fmla="*/ 941590 w 1883410"/>
                <a:gd name="T85" fmla="*/ 0 h 1883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3410" h="1883410">
                  <a:moveTo>
                    <a:pt x="941590" y="0"/>
                  </a:moveTo>
                  <a:lnTo>
                    <a:pt x="893136" y="1225"/>
                  </a:lnTo>
                  <a:lnTo>
                    <a:pt x="845318" y="4861"/>
                  </a:lnTo>
                  <a:lnTo>
                    <a:pt x="798195" y="10849"/>
                  </a:lnTo>
                  <a:lnTo>
                    <a:pt x="751827" y="19130"/>
                  </a:lnTo>
                  <a:lnTo>
                    <a:pt x="706272" y="29644"/>
                  </a:lnTo>
                  <a:lnTo>
                    <a:pt x="661590" y="42333"/>
                  </a:lnTo>
                  <a:lnTo>
                    <a:pt x="617839" y="57136"/>
                  </a:lnTo>
                  <a:lnTo>
                    <a:pt x="575080" y="73996"/>
                  </a:lnTo>
                  <a:lnTo>
                    <a:pt x="533371" y="92853"/>
                  </a:lnTo>
                  <a:lnTo>
                    <a:pt x="492772" y="113647"/>
                  </a:lnTo>
                  <a:lnTo>
                    <a:pt x="453341" y="136320"/>
                  </a:lnTo>
                  <a:lnTo>
                    <a:pt x="415138" y="160812"/>
                  </a:lnTo>
                  <a:lnTo>
                    <a:pt x="378221" y="187065"/>
                  </a:lnTo>
                  <a:lnTo>
                    <a:pt x="342651" y="215018"/>
                  </a:lnTo>
                  <a:lnTo>
                    <a:pt x="308486" y="244613"/>
                  </a:lnTo>
                  <a:lnTo>
                    <a:pt x="275785" y="275791"/>
                  </a:lnTo>
                  <a:lnTo>
                    <a:pt x="244607" y="308493"/>
                  </a:lnTo>
                  <a:lnTo>
                    <a:pt x="215013" y="342658"/>
                  </a:lnTo>
                  <a:lnTo>
                    <a:pt x="187060" y="378229"/>
                  </a:lnTo>
                  <a:lnTo>
                    <a:pt x="160808" y="415146"/>
                  </a:lnTo>
                  <a:lnTo>
                    <a:pt x="136317" y="453350"/>
                  </a:lnTo>
                  <a:lnTo>
                    <a:pt x="113644" y="492782"/>
                  </a:lnTo>
                  <a:lnTo>
                    <a:pt x="92850" y="533382"/>
                  </a:lnTo>
                  <a:lnTo>
                    <a:pt x="73994" y="575091"/>
                  </a:lnTo>
                  <a:lnTo>
                    <a:pt x="57135" y="617851"/>
                  </a:lnTo>
                  <a:lnTo>
                    <a:pt x="42331" y="661601"/>
                  </a:lnTo>
                  <a:lnTo>
                    <a:pt x="29643" y="706284"/>
                  </a:lnTo>
                  <a:lnTo>
                    <a:pt x="19129" y="751839"/>
                  </a:lnTo>
                  <a:lnTo>
                    <a:pt x="10849" y="798207"/>
                  </a:lnTo>
                  <a:lnTo>
                    <a:pt x="4861" y="845330"/>
                  </a:lnTo>
                  <a:lnTo>
                    <a:pt x="1225" y="893149"/>
                  </a:lnTo>
                  <a:lnTo>
                    <a:pt x="0" y="941603"/>
                  </a:lnTo>
                  <a:lnTo>
                    <a:pt x="1225" y="990057"/>
                  </a:lnTo>
                  <a:lnTo>
                    <a:pt x="4861" y="1037875"/>
                  </a:lnTo>
                  <a:lnTo>
                    <a:pt x="10849" y="1084998"/>
                  </a:lnTo>
                  <a:lnTo>
                    <a:pt x="19129" y="1131366"/>
                  </a:lnTo>
                  <a:lnTo>
                    <a:pt x="29643" y="1176921"/>
                  </a:lnTo>
                  <a:lnTo>
                    <a:pt x="42331" y="1221603"/>
                  </a:lnTo>
                  <a:lnTo>
                    <a:pt x="57135" y="1265354"/>
                  </a:lnTo>
                  <a:lnTo>
                    <a:pt x="73994" y="1308113"/>
                  </a:lnTo>
                  <a:lnTo>
                    <a:pt x="92850" y="1349822"/>
                  </a:lnTo>
                  <a:lnTo>
                    <a:pt x="113644" y="1390421"/>
                  </a:lnTo>
                  <a:lnTo>
                    <a:pt x="136317" y="1429852"/>
                  </a:lnTo>
                  <a:lnTo>
                    <a:pt x="160808" y="1468056"/>
                  </a:lnTo>
                  <a:lnTo>
                    <a:pt x="187060" y="1504972"/>
                  </a:lnTo>
                  <a:lnTo>
                    <a:pt x="215013" y="1540542"/>
                  </a:lnTo>
                  <a:lnTo>
                    <a:pt x="244607" y="1574708"/>
                  </a:lnTo>
                  <a:lnTo>
                    <a:pt x="275785" y="1607408"/>
                  </a:lnTo>
                  <a:lnTo>
                    <a:pt x="308486" y="1638586"/>
                  </a:lnTo>
                  <a:lnTo>
                    <a:pt x="342651" y="1668180"/>
                  </a:lnTo>
                  <a:lnTo>
                    <a:pt x="378221" y="1696133"/>
                  </a:lnTo>
                  <a:lnTo>
                    <a:pt x="415138" y="1722385"/>
                  </a:lnTo>
                  <a:lnTo>
                    <a:pt x="453341" y="1746877"/>
                  </a:lnTo>
                  <a:lnTo>
                    <a:pt x="492772" y="1769549"/>
                  </a:lnTo>
                  <a:lnTo>
                    <a:pt x="533371" y="1790343"/>
                  </a:lnTo>
                  <a:lnTo>
                    <a:pt x="575080" y="1809199"/>
                  </a:lnTo>
                  <a:lnTo>
                    <a:pt x="617839" y="1826058"/>
                  </a:lnTo>
                  <a:lnTo>
                    <a:pt x="661590" y="1840862"/>
                  </a:lnTo>
                  <a:lnTo>
                    <a:pt x="706272" y="1853550"/>
                  </a:lnTo>
                  <a:lnTo>
                    <a:pt x="751827" y="1864064"/>
                  </a:lnTo>
                  <a:lnTo>
                    <a:pt x="798195" y="1872344"/>
                  </a:lnTo>
                  <a:lnTo>
                    <a:pt x="845318" y="1878332"/>
                  </a:lnTo>
                  <a:lnTo>
                    <a:pt x="893136" y="1881968"/>
                  </a:lnTo>
                  <a:lnTo>
                    <a:pt x="941590" y="1883194"/>
                  </a:lnTo>
                  <a:lnTo>
                    <a:pt x="990044" y="1881968"/>
                  </a:lnTo>
                  <a:lnTo>
                    <a:pt x="1037862" y="1878332"/>
                  </a:lnTo>
                  <a:lnTo>
                    <a:pt x="1084985" y="1872344"/>
                  </a:lnTo>
                  <a:lnTo>
                    <a:pt x="1131354" y="1864064"/>
                  </a:lnTo>
                  <a:lnTo>
                    <a:pt x="1176909" y="1853550"/>
                  </a:lnTo>
                  <a:lnTo>
                    <a:pt x="1221591" y="1840862"/>
                  </a:lnTo>
                  <a:lnTo>
                    <a:pt x="1265341" y="1826058"/>
                  </a:lnTo>
                  <a:lnTo>
                    <a:pt x="1308100" y="1809199"/>
                  </a:lnTo>
                  <a:lnTo>
                    <a:pt x="1349809" y="1790343"/>
                  </a:lnTo>
                  <a:lnTo>
                    <a:pt x="1390409" y="1769549"/>
                  </a:lnTo>
                  <a:lnTo>
                    <a:pt x="1429840" y="1746877"/>
                  </a:lnTo>
                  <a:lnTo>
                    <a:pt x="1468043" y="1722385"/>
                  </a:lnTo>
                  <a:lnTo>
                    <a:pt x="1504959" y="1696133"/>
                  </a:lnTo>
                  <a:lnTo>
                    <a:pt x="1540530" y="1668180"/>
                  </a:lnTo>
                  <a:lnTo>
                    <a:pt x="1574695" y="1638586"/>
                  </a:lnTo>
                  <a:lnTo>
                    <a:pt x="1607396" y="1607408"/>
                  </a:lnTo>
                  <a:lnTo>
                    <a:pt x="1638573" y="1574708"/>
                  </a:lnTo>
                  <a:lnTo>
                    <a:pt x="1668168" y="1540542"/>
                  </a:lnTo>
                  <a:lnTo>
                    <a:pt x="1696120" y="1504972"/>
                  </a:lnTo>
                  <a:lnTo>
                    <a:pt x="1722372" y="1468056"/>
                  </a:lnTo>
                  <a:lnTo>
                    <a:pt x="1746864" y="1429852"/>
                  </a:lnTo>
                  <a:lnTo>
                    <a:pt x="1769536" y="1390421"/>
                  </a:lnTo>
                  <a:lnTo>
                    <a:pt x="1790330" y="1349822"/>
                  </a:lnTo>
                  <a:lnTo>
                    <a:pt x="1809186" y="1308113"/>
                  </a:lnTo>
                  <a:lnTo>
                    <a:pt x="1826046" y="1265354"/>
                  </a:lnTo>
                  <a:lnTo>
                    <a:pt x="1840849" y="1221603"/>
                  </a:lnTo>
                  <a:lnTo>
                    <a:pt x="1853537" y="1176921"/>
                  </a:lnTo>
                  <a:lnTo>
                    <a:pt x="1864051" y="1131366"/>
                  </a:lnTo>
                  <a:lnTo>
                    <a:pt x="1872332" y="1084998"/>
                  </a:lnTo>
                  <a:lnTo>
                    <a:pt x="1878320" y="1037875"/>
                  </a:lnTo>
                  <a:lnTo>
                    <a:pt x="1881956" y="990057"/>
                  </a:lnTo>
                  <a:lnTo>
                    <a:pt x="1883181" y="941603"/>
                  </a:lnTo>
                  <a:lnTo>
                    <a:pt x="1881956" y="893149"/>
                  </a:lnTo>
                  <a:lnTo>
                    <a:pt x="1878320" y="845330"/>
                  </a:lnTo>
                  <a:lnTo>
                    <a:pt x="1872332" y="798207"/>
                  </a:lnTo>
                  <a:lnTo>
                    <a:pt x="1864051" y="751839"/>
                  </a:lnTo>
                  <a:lnTo>
                    <a:pt x="1853537" y="706284"/>
                  </a:lnTo>
                  <a:lnTo>
                    <a:pt x="1840849" y="661601"/>
                  </a:lnTo>
                  <a:lnTo>
                    <a:pt x="1826046" y="617851"/>
                  </a:lnTo>
                  <a:lnTo>
                    <a:pt x="1809186" y="575091"/>
                  </a:lnTo>
                  <a:lnTo>
                    <a:pt x="1790330" y="533382"/>
                  </a:lnTo>
                  <a:lnTo>
                    <a:pt x="1769536" y="492782"/>
                  </a:lnTo>
                  <a:lnTo>
                    <a:pt x="1746864" y="453350"/>
                  </a:lnTo>
                  <a:lnTo>
                    <a:pt x="1722372" y="415146"/>
                  </a:lnTo>
                  <a:lnTo>
                    <a:pt x="1696120" y="378229"/>
                  </a:lnTo>
                  <a:lnTo>
                    <a:pt x="1668168" y="342658"/>
                  </a:lnTo>
                  <a:lnTo>
                    <a:pt x="1638573" y="308493"/>
                  </a:lnTo>
                  <a:lnTo>
                    <a:pt x="1607396" y="275791"/>
                  </a:lnTo>
                  <a:lnTo>
                    <a:pt x="1574695" y="244613"/>
                  </a:lnTo>
                  <a:lnTo>
                    <a:pt x="1540530" y="215018"/>
                  </a:lnTo>
                  <a:lnTo>
                    <a:pt x="1504959" y="187065"/>
                  </a:lnTo>
                  <a:lnTo>
                    <a:pt x="1468043" y="160812"/>
                  </a:lnTo>
                  <a:lnTo>
                    <a:pt x="1429840" y="136320"/>
                  </a:lnTo>
                  <a:lnTo>
                    <a:pt x="1390409" y="113647"/>
                  </a:lnTo>
                  <a:lnTo>
                    <a:pt x="1349809" y="92853"/>
                  </a:lnTo>
                  <a:lnTo>
                    <a:pt x="1308100" y="73996"/>
                  </a:lnTo>
                  <a:lnTo>
                    <a:pt x="1265341" y="57136"/>
                  </a:lnTo>
                  <a:lnTo>
                    <a:pt x="1221591" y="42333"/>
                  </a:lnTo>
                  <a:lnTo>
                    <a:pt x="1176909" y="29644"/>
                  </a:lnTo>
                  <a:lnTo>
                    <a:pt x="1131354" y="19130"/>
                  </a:lnTo>
                  <a:lnTo>
                    <a:pt x="1084985" y="10849"/>
                  </a:lnTo>
                  <a:lnTo>
                    <a:pt x="1037862" y="4861"/>
                  </a:lnTo>
                  <a:lnTo>
                    <a:pt x="990044" y="1225"/>
                  </a:lnTo>
                  <a:lnTo>
                    <a:pt x="9415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ZA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3419CD7-401D-EC83-5AF4-1D9884F1C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854" y="1463957"/>
              <a:ext cx="1723389" cy="1723389"/>
            </a:xfrm>
            <a:custGeom>
              <a:avLst/>
              <a:gdLst>
                <a:gd name="T0" fmla="*/ 812521 w 1723389"/>
                <a:gd name="T1" fmla="*/ 1363 h 1723389"/>
                <a:gd name="T2" fmla="*/ 716978 w 1723389"/>
                <a:gd name="T3" fmla="*/ 12054 h 1723389"/>
                <a:gd name="T4" fmla="*/ 624877 w 1723389"/>
                <a:gd name="T5" fmla="*/ 32879 h 1723389"/>
                <a:gd name="T6" fmla="*/ 536802 w 1723389"/>
                <a:gd name="T7" fmla="*/ 63255 h 1723389"/>
                <a:gd name="T8" fmla="*/ 453333 w 1723389"/>
                <a:gd name="T9" fmla="*/ 102601 h 1723389"/>
                <a:gd name="T10" fmla="*/ 375053 w 1723389"/>
                <a:gd name="T11" fmla="*/ 150335 h 1723389"/>
                <a:gd name="T12" fmla="*/ 302543 w 1723389"/>
                <a:gd name="T13" fmla="*/ 205876 h 1723389"/>
                <a:gd name="T14" fmla="*/ 236386 w 1723389"/>
                <a:gd name="T15" fmla="*/ 268641 h 1723389"/>
                <a:gd name="T16" fmla="*/ 177161 w 1723389"/>
                <a:gd name="T17" fmla="*/ 338049 h 1723389"/>
                <a:gd name="T18" fmla="*/ 125452 w 1723389"/>
                <a:gd name="T19" fmla="*/ 413518 h 1723389"/>
                <a:gd name="T20" fmla="*/ 81841 w 1723389"/>
                <a:gd name="T21" fmla="*/ 494466 h 1723389"/>
                <a:gd name="T22" fmla="*/ 46908 w 1723389"/>
                <a:gd name="T23" fmla="*/ 580311 h 1723389"/>
                <a:gd name="T24" fmla="*/ 21235 w 1723389"/>
                <a:gd name="T25" fmla="*/ 670473 h 1723389"/>
                <a:gd name="T26" fmla="*/ 5405 w 1723389"/>
                <a:gd name="T27" fmla="*/ 764368 h 1723389"/>
                <a:gd name="T28" fmla="*/ 0 w 1723389"/>
                <a:gd name="T29" fmla="*/ 861415 h 1723389"/>
                <a:gd name="T30" fmla="*/ 5405 w 1723389"/>
                <a:gd name="T31" fmla="*/ 958462 h 1723389"/>
                <a:gd name="T32" fmla="*/ 21235 w 1723389"/>
                <a:gd name="T33" fmla="*/ 1052357 h 1723389"/>
                <a:gd name="T34" fmla="*/ 46908 w 1723389"/>
                <a:gd name="T35" fmla="*/ 1142517 h 1723389"/>
                <a:gd name="T36" fmla="*/ 81841 w 1723389"/>
                <a:gd name="T37" fmla="*/ 1228362 h 1723389"/>
                <a:gd name="T38" fmla="*/ 125452 w 1723389"/>
                <a:gd name="T39" fmla="*/ 1309309 h 1723389"/>
                <a:gd name="T40" fmla="*/ 177161 w 1723389"/>
                <a:gd name="T41" fmla="*/ 1384777 h 1723389"/>
                <a:gd name="T42" fmla="*/ 236386 w 1723389"/>
                <a:gd name="T43" fmla="*/ 1454183 h 1723389"/>
                <a:gd name="T44" fmla="*/ 302543 w 1723389"/>
                <a:gd name="T45" fmla="*/ 1516947 h 1723389"/>
                <a:gd name="T46" fmla="*/ 375053 w 1723389"/>
                <a:gd name="T47" fmla="*/ 1572486 h 1723389"/>
                <a:gd name="T48" fmla="*/ 453333 w 1723389"/>
                <a:gd name="T49" fmla="*/ 1620220 h 1723389"/>
                <a:gd name="T50" fmla="*/ 536802 w 1723389"/>
                <a:gd name="T51" fmla="*/ 1659565 h 1723389"/>
                <a:gd name="T52" fmla="*/ 624877 w 1723389"/>
                <a:gd name="T53" fmla="*/ 1689940 h 1723389"/>
                <a:gd name="T54" fmla="*/ 716978 w 1723389"/>
                <a:gd name="T55" fmla="*/ 1710764 h 1723389"/>
                <a:gd name="T56" fmla="*/ 812521 w 1723389"/>
                <a:gd name="T57" fmla="*/ 1721454 h 1723389"/>
                <a:gd name="T58" fmla="*/ 910284 w 1723389"/>
                <a:gd name="T59" fmla="*/ 1721454 h 1723389"/>
                <a:gd name="T60" fmla="*/ 1005827 w 1723389"/>
                <a:gd name="T61" fmla="*/ 1710764 h 1723389"/>
                <a:gd name="T62" fmla="*/ 1097928 w 1723389"/>
                <a:gd name="T63" fmla="*/ 1689940 h 1723389"/>
                <a:gd name="T64" fmla="*/ 1186003 w 1723389"/>
                <a:gd name="T65" fmla="*/ 1659565 h 1723389"/>
                <a:gd name="T66" fmla="*/ 1269471 w 1723389"/>
                <a:gd name="T67" fmla="*/ 1620220 h 1723389"/>
                <a:gd name="T68" fmla="*/ 1347751 w 1723389"/>
                <a:gd name="T69" fmla="*/ 1572486 h 1723389"/>
                <a:gd name="T70" fmla="*/ 1420261 w 1723389"/>
                <a:gd name="T71" fmla="*/ 1516947 h 1723389"/>
                <a:gd name="T72" fmla="*/ 1486419 w 1723389"/>
                <a:gd name="T73" fmla="*/ 1454183 h 1723389"/>
                <a:gd name="T74" fmla="*/ 1545644 w 1723389"/>
                <a:gd name="T75" fmla="*/ 1384777 h 1723389"/>
                <a:gd name="T76" fmla="*/ 1597352 w 1723389"/>
                <a:gd name="T77" fmla="*/ 1309309 h 1723389"/>
                <a:gd name="T78" fmla="*/ 1640964 w 1723389"/>
                <a:gd name="T79" fmla="*/ 1228362 h 1723389"/>
                <a:gd name="T80" fmla="*/ 1675897 w 1723389"/>
                <a:gd name="T81" fmla="*/ 1142517 h 1723389"/>
                <a:gd name="T82" fmla="*/ 1701569 w 1723389"/>
                <a:gd name="T83" fmla="*/ 1052357 h 1723389"/>
                <a:gd name="T84" fmla="*/ 1717399 w 1723389"/>
                <a:gd name="T85" fmla="*/ 958462 h 1723389"/>
                <a:gd name="T86" fmla="*/ 1722805 w 1723389"/>
                <a:gd name="T87" fmla="*/ 861415 h 1723389"/>
                <a:gd name="T88" fmla="*/ 1717399 w 1723389"/>
                <a:gd name="T89" fmla="*/ 764368 h 1723389"/>
                <a:gd name="T90" fmla="*/ 1701569 w 1723389"/>
                <a:gd name="T91" fmla="*/ 670473 h 1723389"/>
                <a:gd name="T92" fmla="*/ 1675897 w 1723389"/>
                <a:gd name="T93" fmla="*/ 580311 h 1723389"/>
                <a:gd name="T94" fmla="*/ 1640964 w 1723389"/>
                <a:gd name="T95" fmla="*/ 494466 h 1723389"/>
                <a:gd name="T96" fmla="*/ 1597352 w 1723389"/>
                <a:gd name="T97" fmla="*/ 413518 h 1723389"/>
                <a:gd name="T98" fmla="*/ 1545644 w 1723389"/>
                <a:gd name="T99" fmla="*/ 338049 h 1723389"/>
                <a:gd name="T100" fmla="*/ 1486419 w 1723389"/>
                <a:gd name="T101" fmla="*/ 268641 h 1723389"/>
                <a:gd name="T102" fmla="*/ 1420261 w 1723389"/>
                <a:gd name="T103" fmla="*/ 205876 h 1723389"/>
                <a:gd name="T104" fmla="*/ 1347751 w 1723389"/>
                <a:gd name="T105" fmla="*/ 150335 h 1723389"/>
                <a:gd name="T106" fmla="*/ 1269471 w 1723389"/>
                <a:gd name="T107" fmla="*/ 102601 h 1723389"/>
                <a:gd name="T108" fmla="*/ 1186003 w 1723389"/>
                <a:gd name="T109" fmla="*/ 63255 h 1723389"/>
                <a:gd name="T110" fmla="*/ 1097928 w 1723389"/>
                <a:gd name="T111" fmla="*/ 32879 h 1723389"/>
                <a:gd name="T112" fmla="*/ 1005827 w 1723389"/>
                <a:gd name="T113" fmla="*/ 12054 h 1723389"/>
                <a:gd name="T114" fmla="*/ 910284 w 1723389"/>
                <a:gd name="T115" fmla="*/ 1363 h 17233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23389" h="1723389">
                  <a:moveTo>
                    <a:pt x="861402" y="0"/>
                  </a:moveTo>
                  <a:lnTo>
                    <a:pt x="812521" y="1363"/>
                  </a:lnTo>
                  <a:lnTo>
                    <a:pt x="764355" y="5406"/>
                  </a:lnTo>
                  <a:lnTo>
                    <a:pt x="716978" y="12054"/>
                  </a:lnTo>
                  <a:lnTo>
                    <a:pt x="670461" y="21236"/>
                  </a:lnTo>
                  <a:lnTo>
                    <a:pt x="624877" y="32879"/>
                  </a:lnTo>
                  <a:lnTo>
                    <a:pt x="580300" y="46909"/>
                  </a:lnTo>
                  <a:lnTo>
                    <a:pt x="536802" y="63255"/>
                  </a:lnTo>
                  <a:lnTo>
                    <a:pt x="494455" y="81843"/>
                  </a:lnTo>
                  <a:lnTo>
                    <a:pt x="453333" y="102601"/>
                  </a:lnTo>
                  <a:lnTo>
                    <a:pt x="413508" y="125456"/>
                  </a:lnTo>
                  <a:lnTo>
                    <a:pt x="375053" y="150335"/>
                  </a:lnTo>
                  <a:lnTo>
                    <a:pt x="338041" y="177166"/>
                  </a:lnTo>
                  <a:lnTo>
                    <a:pt x="302543" y="205876"/>
                  </a:lnTo>
                  <a:lnTo>
                    <a:pt x="268634" y="236392"/>
                  </a:lnTo>
                  <a:lnTo>
                    <a:pt x="236386" y="268641"/>
                  </a:lnTo>
                  <a:lnTo>
                    <a:pt x="205870" y="302551"/>
                  </a:lnTo>
                  <a:lnTo>
                    <a:pt x="177161" y="338049"/>
                  </a:lnTo>
                  <a:lnTo>
                    <a:pt x="150331" y="375062"/>
                  </a:lnTo>
                  <a:lnTo>
                    <a:pt x="125452" y="413518"/>
                  </a:lnTo>
                  <a:lnTo>
                    <a:pt x="102598" y="453343"/>
                  </a:lnTo>
                  <a:lnTo>
                    <a:pt x="81841" y="494466"/>
                  </a:lnTo>
                  <a:lnTo>
                    <a:pt x="63253" y="536813"/>
                  </a:lnTo>
                  <a:lnTo>
                    <a:pt x="46908" y="580311"/>
                  </a:lnTo>
                  <a:lnTo>
                    <a:pt x="32878" y="624889"/>
                  </a:lnTo>
                  <a:lnTo>
                    <a:pt x="21235" y="670473"/>
                  </a:lnTo>
                  <a:lnTo>
                    <a:pt x="12054" y="716990"/>
                  </a:lnTo>
                  <a:lnTo>
                    <a:pt x="5405" y="764368"/>
                  </a:lnTo>
                  <a:lnTo>
                    <a:pt x="1363" y="812534"/>
                  </a:lnTo>
                  <a:lnTo>
                    <a:pt x="0" y="861415"/>
                  </a:lnTo>
                  <a:lnTo>
                    <a:pt x="1363" y="910296"/>
                  </a:lnTo>
                  <a:lnTo>
                    <a:pt x="5405" y="958462"/>
                  </a:lnTo>
                  <a:lnTo>
                    <a:pt x="12054" y="1005840"/>
                  </a:lnTo>
                  <a:lnTo>
                    <a:pt x="21235" y="1052357"/>
                  </a:lnTo>
                  <a:lnTo>
                    <a:pt x="32878" y="1097940"/>
                  </a:lnTo>
                  <a:lnTo>
                    <a:pt x="46908" y="1142517"/>
                  </a:lnTo>
                  <a:lnTo>
                    <a:pt x="63253" y="1186016"/>
                  </a:lnTo>
                  <a:lnTo>
                    <a:pt x="81841" y="1228362"/>
                  </a:lnTo>
                  <a:lnTo>
                    <a:pt x="102598" y="1269484"/>
                  </a:lnTo>
                  <a:lnTo>
                    <a:pt x="125452" y="1309309"/>
                  </a:lnTo>
                  <a:lnTo>
                    <a:pt x="150331" y="1347764"/>
                  </a:lnTo>
                  <a:lnTo>
                    <a:pt x="177161" y="1384777"/>
                  </a:lnTo>
                  <a:lnTo>
                    <a:pt x="205870" y="1420274"/>
                  </a:lnTo>
                  <a:lnTo>
                    <a:pt x="236386" y="1454183"/>
                  </a:lnTo>
                  <a:lnTo>
                    <a:pt x="268634" y="1486432"/>
                  </a:lnTo>
                  <a:lnTo>
                    <a:pt x="302543" y="1516947"/>
                  </a:lnTo>
                  <a:lnTo>
                    <a:pt x="338041" y="1545656"/>
                  </a:lnTo>
                  <a:lnTo>
                    <a:pt x="375053" y="1572486"/>
                  </a:lnTo>
                  <a:lnTo>
                    <a:pt x="413508" y="1597365"/>
                  </a:lnTo>
                  <a:lnTo>
                    <a:pt x="453333" y="1620220"/>
                  </a:lnTo>
                  <a:lnTo>
                    <a:pt x="494455" y="1640977"/>
                  </a:lnTo>
                  <a:lnTo>
                    <a:pt x="536802" y="1659565"/>
                  </a:lnTo>
                  <a:lnTo>
                    <a:pt x="580300" y="1675910"/>
                  </a:lnTo>
                  <a:lnTo>
                    <a:pt x="624877" y="1689940"/>
                  </a:lnTo>
                  <a:lnTo>
                    <a:pt x="670461" y="1701582"/>
                  </a:lnTo>
                  <a:lnTo>
                    <a:pt x="716978" y="1710764"/>
                  </a:lnTo>
                  <a:lnTo>
                    <a:pt x="764355" y="1717412"/>
                  </a:lnTo>
                  <a:lnTo>
                    <a:pt x="812521" y="1721454"/>
                  </a:lnTo>
                  <a:lnTo>
                    <a:pt x="861402" y="1722818"/>
                  </a:lnTo>
                  <a:lnTo>
                    <a:pt x="910284" y="1721454"/>
                  </a:lnTo>
                  <a:lnTo>
                    <a:pt x="958449" y="1717412"/>
                  </a:lnTo>
                  <a:lnTo>
                    <a:pt x="1005827" y="1710764"/>
                  </a:lnTo>
                  <a:lnTo>
                    <a:pt x="1052344" y="1701582"/>
                  </a:lnTo>
                  <a:lnTo>
                    <a:pt x="1097928" y="1689940"/>
                  </a:lnTo>
                  <a:lnTo>
                    <a:pt x="1142505" y="1675910"/>
                  </a:lnTo>
                  <a:lnTo>
                    <a:pt x="1186003" y="1659565"/>
                  </a:lnTo>
                  <a:lnTo>
                    <a:pt x="1228349" y="1640977"/>
                  </a:lnTo>
                  <a:lnTo>
                    <a:pt x="1269471" y="1620220"/>
                  </a:lnTo>
                  <a:lnTo>
                    <a:pt x="1309296" y="1597365"/>
                  </a:lnTo>
                  <a:lnTo>
                    <a:pt x="1347751" y="1572486"/>
                  </a:lnTo>
                  <a:lnTo>
                    <a:pt x="1384764" y="1545656"/>
                  </a:lnTo>
                  <a:lnTo>
                    <a:pt x="1420261" y="1516947"/>
                  </a:lnTo>
                  <a:lnTo>
                    <a:pt x="1454171" y="1486432"/>
                  </a:lnTo>
                  <a:lnTo>
                    <a:pt x="1486419" y="1454183"/>
                  </a:lnTo>
                  <a:lnTo>
                    <a:pt x="1516934" y="1420274"/>
                  </a:lnTo>
                  <a:lnTo>
                    <a:pt x="1545644" y="1384777"/>
                  </a:lnTo>
                  <a:lnTo>
                    <a:pt x="1572474" y="1347764"/>
                  </a:lnTo>
                  <a:lnTo>
                    <a:pt x="1597352" y="1309309"/>
                  </a:lnTo>
                  <a:lnTo>
                    <a:pt x="1620207" y="1269484"/>
                  </a:lnTo>
                  <a:lnTo>
                    <a:pt x="1640964" y="1228362"/>
                  </a:lnTo>
                  <a:lnTo>
                    <a:pt x="1659552" y="1186016"/>
                  </a:lnTo>
                  <a:lnTo>
                    <a:pt x="1675897" y="1142517"/>
                  </a:lnTo>
                  <a:lnTo>
                    <a:pt x="1689927" y="1097940"/>
                  </a:lnTo>
                  <a:lnTo>
                    <a:pt x="1701569" y="1052357"/>
                  </a:lnTo>
                  <a:lnTo>
                    <a:pt x="1710751" y="1005840"/>
                  </a:lnTo>
                  <a:lnTo>
                    <a:pt x="1717399" y="958462"/>
                  </a:lnTo>
                  <a:lnTo>
                    <a:pt x="1721442" y="910296"/>
                  </a:lnTo>
                  <a:lnTo>
                    <a:pt x="1722805" y="861415"/>
                  </a:lnTo>
                  <a:lnTo>
                    <a:pt x="1721442" y="812534"/>
                  </a:lnTo>
                  <a:lnTo>
                    <a:pt x="1717399" y="764368"/>
                  </a:lnTo>
                  <a:lnTo>
                    <a:pt x="1710751" y="716990"/>
                  </a:lnTo>
                  <a:lnTo>
                    <a:pt x="1701569" y="670473"/>
                  </a:lnTo>
                  <a:lnTo>
                    <a:pt x="1689927" y="624889"/>
                  </a:lnTo>
                  <a:lnTo>
                    <a:pt x="1675897" y="580311"/>
                  </a:lnTo>
                  <a:lnTo>
                    <a:pt x="1659552" y="536813"/>
                  </a:lnTo>
                  <a:lnTo>
                    <a:pt x="1640964" y="494466"/>
                  </a:lnTo>
                  <a:lnTo>
                    <a:pt x="1620207" y="453343"/>
                  </a:lnTo>
                  <a:lnTo>
                    <a:pt x="1597352" y="413518"/>
                  </a:lnTo>
                  <a:lnTo>
                    <a:pt x="1572474" y="375062"/>
                  </a:lnTo>
                  <a:lnTo>
                    <a:pt x="1545644" y="338049"/>
                  </a:lnTo>
                  <a:lnTo>
                    <a:pt x="1516934" y="302551"/>
                  </a:lnTo>
                  <a:lnTo>
                    <a:pt x="1486419" y="268641"/>
                  </a:lnTo>
                  <a:lnTo>
                    <a:pt x="1454171" y="236392"/>
                  </a:lnTo>
                  <a:lnTo>
                    <a:pt x="1420261" y="205876"/>
                  </a:lnTo>
                  <a:lnTo>
                    <a:pt x="1384764" y="177166"/>
                  </a:lnTo>
                  <a:lnTo>
                    <a:pt x="1347751" y="150335"/>
                  </a:lnTo>
                  <a:lnTo>
                    <a:pt x="1309296" y="125456"/>
                  </a:lnTo>
                  <a:lnTo>
                    <a:pt x="1269471" y="102601"/>
                  </a:lnTo>
                  <a:lnTo>
                    <a:pt x="1228349" y="81843"/>
                  </a:lnTo>
                  <a:lnTo>
                    <a:pt x="1186003" y="63255"/>
                  </a:lnTo>
                  <a:lnTo>
                    <a:pt x="1142505" y="46909"/>
                  </a:lnTo>
                  <a:lnTo>
                    <a:pt x="1097928" y="32879"/>
                  </a:lnTo>
                  <a:lnTo>
                    <a:pt x="1052344" y="21236"/>
                  </a:lnTo>
                  <a:lnTo>
                    <a:pt x="1005827" y="12054"/>
                  </a:lnTo>
                  <a:lnTo>
                    <a:pt x="958449" y="5406"/>
                  </a:lnTo>
                  <a:lnTo>
                    <a:pt x="910284" y="1363"/>
                  </a:lnTo>
                  <a:lnTo>
                    <a:pt x="861402" y="0"/>
                  </a:lnTo>
                  <a:close/>
                </a:path>
              </a:pathLst>
            </a:custGeom>
            <a:solidFill>
              <a:srgbClr val="0A2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ZA"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A0DAB60-2ED8-1B00-25A8-6E7322E2E67F}"/>
              </a:ext>
            </a:extLst>
          </p:cNvPr>
          <p:cNvSpPr txBox="1"/>
          <p:nvPr/>
        </p:nvSpPr>
        <p:spPr>
          <a:xfrm>
            <a:off x="5287605" y="3116211"/>
            <a:ext cx="1516063" cy="1034257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en-ZA" sz="16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en-ZA" sz="1650" b="1" spc="-30" dirty="0">
                <a:solidFill>
                  <a:srgbClr val="FFFFFF"/>
                </a:solidFill>
                <a:latin typeface="Arial"/>
                <a:cs typeface="Arial"/>
              </a:rPr>
              <a:t>10 October 2024</a:t>
            </a:r>
            <a:endParaRPr lang="en-ZA" sz="1600" b="1" spc="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ts val="1914"/>
              </a:lnSpc>
              <a:spcBef>
                <a:spcPts val="15"/>
              </a:spcBef>
              <a:spcAft>
                <a:spcPts val="0"/>
              </a:spcAft>
              <a:defRPr/>
            </a:pP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09555-D450-F6E2-D546-0C5E4B35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51" y="1217574"/>
            <a:ext cx="9922226" cy="431655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F191F43-430E-B458-970D-A0DC70DCB4A1}"/>
              </a:ext>
            </a:extLst>
          </p:cNvPr>
          <p:cNvSpPr txBox="1">
            <a:spLocks/>
          </p:cNvSpPr>
          <p:nvPr/>
        </p:nvSpPr>
        <p:spPr>
          <a:xfrm>
            <a:off x="0" y="615950"/>
            <a:ext cx="11572875" cy="7239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ZA" altLang="en-US" sz="3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		P92 Regulation on Lexus Nexus</a:t>
            </a:r>
            <a:endParaRPr lang="en-ZA" sz="5400" kern="12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  <a:cs typeface="Arial" pitchFamily="34" charset="0"/>
            </a:endParaRPr>
          </a:p>
          <a:p>
            <a:pPr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n-ZA" altLang="en-US" sz="36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1435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Subpart 1- Operational requirements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F9B0315-3E21-4AAB-8091-84116968806A}"/>
              </a:ext>
            </a:extLst>
          </p:cNvPr>
          <p:cNvSpPr/>
          <p:nvPr/>
        </p:nvSpPr>
        <p:spPr>
          <a:xfrm flipV="1">
            <a:off x="949193" y="231730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AAF4201-BC47-48BD-85A2-FF60FD32C0D2}"/>
              </a:ext>
            </a:extLst>
          </p:cNvPr>
          <p:cNvSpPr/>
          <p:nvPr/>
        </p:nvSpPr>
        <p:spPr>
          <a:xfrm flipV="1">
            <a:off x="949193" y="322797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41BC16A-E44C-473A-AD9D-031FFBA98272}"/>
              </a:ext>
            </a:extLst>
          </p:cNvPr>
          <p:cNvSpPr/>
          <p:nvPr/>
        </p:nvSpPr>
        <p:spPr>
          <a:xfrm flipV="1">
            <a:off x="949193" y="41386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227162C-9E9B-4110-B362-7FC71344A380}"/>
              </a:ext>
            </a:extLst>
          </p:cNvPr>
          <p:cNvSpPr/>
          <p:nvPr/>
        </p:nvSpPr>
        <p:spPr>
          <a:xfrm flipV="1">
            <a:off x="949193" y="50493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2AE3530-24D2-4870-B0EA-428B8D3BB3D9}"/>
              </a:ext>
            </a:extLst>
          </p:cNvPr>
          <p:cNvSpPr/>
          <p:nvPr/>
        </p:nvSpPr>
        <p:spPr>
          <a:xfrm>
            <a:off x="911134" y="2508855"/>
            <a:ext cx="573285" cy="573285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ADE2E0E-0EEA-4FF8-AF91-11B93BF31878}"/>
              </a:ext>
            </a:extLst>
          </p:cNvPr>
          <p:cNvSpPr/>
          <p:nvPr/>
        </p:nvSpPr>
        <p:spPr>
          <a:xfrm>
            <a:off x="911133" y="3419526"/>
            <a:ext cx="573285" cy="573285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6A21B57-615A-416D-8158-7C04CE0D090A}"/>
              </a:ext>
            </a:extLst>
          </p:cNvPr>
          <p:cNvSpPr/>
          <p:nvPr/>
        </p:nvSpPr>
        <p:spPr>
          <a:xfrm>
            <a:off x="911132" y="4330197"/>
            <a:ext cx="573285" cy="573285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270410FB-ED63-48F5-917D-63245B62C090}"/>
              </a:ext>
            </a:extLst>
          </p:cNvPr>
          <p:cNvSpPr/>
          <p:nvPr/>
        </p:nvSpPr>
        <p:spPr>
          <a:xfrm>
            <a:off x="911131" y="5240867"/>
            <a:ext cx="573285" cy="573285"/>
          </a:xfrm>
          <a:prstGeom prst="roundRect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81A377-89F1-4C94-9559-6595D3104355}"/>
              </a:ext>
            </a:extLst>
          </p:cNvPr>
          <p:cNvSpPr/>
          <p:nvPr/>
        </p:nvSpPr>
        <p:spPr>
          <a:xfrm>
            <a:off x="903317" y="1598184"/>
            <a:ext cx="573285" cy="573285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9CCAF-0D66-45BB-B163-DB3D30FF84F9}"/>
              </a:ext>
            </a:extLst>
          </p:cNvPr>
          <p:cNvSpPr txBox="1"/>
          <p:nvPr/>
        </p:nvSpPr>
        <p:spPr>
          <a:xfrm>
            <a:off x="1703220" y="5296676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operators with no approval to carry dangerous goods as cargo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1D2AB-E3C2-4D3F-BBFD-D33604879879}"/>
              </a:ext>
            </a:extLst>
          </p:cNvPr>
          <p:cNvSpPr txBox="1"/>
          <p:nvPr/>
        </p:nvSpPr>
        <p:spPr>
          <a:xfrm>
            <a:off x="1703219" y="438600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Operators' compliance with dangerous goods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C136D-8617-4E49-90F3-83FA74AC98F5}"/>
              </a:ext>
            </a:extLst>
          </p:cNvPr>
          <p:cNvSpPr txBox="1"/>
          <p:nvPr/>
        </p:nvSpPr>
        <p:spPr>
          <a:xfrm>
            <a:off x="1703218" y="347533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Inspection of dangerous goods by customs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4ADB4-25EC-4B97-B0B4-9677D3EF30CF}"/>
              </a:ext>
            </a:extLst>
          </p:cNvPr>
          <p:cNvSpPr txBox="1"/>
          <p:nvPr/>
        </p:nvSpPr>
        <p:spPr>
          <a:xfrm>
            <a:off x="1703217" y="25646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the usage of the ICAO Technical Instructions for the safe transport of dangerous goods and the acceptability of the IATA Dangerous Goods Regulations manual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04702-F9B5-49A3-99C1-A96125C07E5B}"/>
              </a:ext>
            </a:extLst>
          </p:cNvPr>
          <p:cNvSpPr txBox="1"/>
          <p:nvPr/>
        </p:nvSpPr>
        <p:spPr>
          <a:xfrm>
            <a:off x="1703216" y="165399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Applicability has been expanded to include entities which are not operators but are involved in the Dangerous Goods supply chain as per the standard 11  (Annex 18)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2113-522E-4220-875A-07A8BD4CBF73}"/>
              </a:ext>
            </a:extLst>
          </p:cNvPr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92.01.1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A16F5-80AB-4048-9ADA-03269B85D0D2}"/>
              </a:ext>
            </a:extLst>
          </p:cNvPr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 </a:t>
            </a:r>
            <a:r>
              <a:rPr lang="en-US" altLang="ko-KR" sz="2000" dirty="0">
                <a:solidFill>
                  <a:schemeClr val="accent3"/>
                </a:solidFill>
              </a:rPr>
              <a:t>92.01. 6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0BA17-8E65-4FC8-A068-432E6E9FDFB8}"/>
              </a:ext>
            </a:extLst>
          </p:cNvPr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</a:rPr>
              <a:t>92.01.5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EB3E7A-D308-410B-AE18-6F9AB0A24479}"/>
              </a:ext>
            </a:extLst>
          </p:cNvPr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</a:rPr>
              <a:t>92.01.17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7C2DB-8299-433A-9C66-C2E7DC5A1867}"/>
              </a:ext>
            </a:extLst>
          </p:cNvPr>
          <p:cNvSpPr txBox="1"/>
          <p:nvPr/>
        </p:nvSpPr>
        <p:spPr>
          <a:xfrm>
            <a:off x="9632715" y="5173565"/>
            <a:ext cx="1740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92.01.18</a:t>
            </a:r>
          </a:p>
        </p:txBody>
      </p:sp>
    </p:spTree>
    <p:extLst>
      <p:ext uri="{BB962C8B-B14F-4D97-AF65-F5344CB8AC3E}">
        <p14:creationId xmlns:p14="http://schemas.microsoft.com/office/powerpoint/2010/main" val="6158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3816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Subpart 1- Operational requirements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F9B0315-3E21-4AAB-8091-84116968806A}"/>
              </a:ext>
            </a:extLst>
          </p:cNvPr>
          <p:cNvSpPr/>
          <p:nvPr/>
        </p:nvSpPr>
        <p:spPr>
          <a:xfrm flipV="1">
            <a:off x="949193" y="231730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AAF4201-BC47-48BD-85A2-FF60FD32C0D2}"/>
              </a:ext>
            </a:extLst>
          </p:cNvPr>
          <p:cNvSpPr/>
          <p:nvPr/>
        </p:nvSpPr>
        <p:spPr>
          <a:xfrm flipV="1">
            <a:off x="949193" y="322797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41BC16A-E44C-473A-AD9D-031FFBA98272}"/>
              </a:ext>
            </a:extLst>
          </p:cNvPr>
          <p:cNvSpPr/>
          <p:nvPr/>
        </p:nvSpPr>
        <p:spPr>
          <a:xfrm flipV="1">
            <a:off x="949193" y="41386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227162C-9E9B-4110-B362-7FC71344A380}"/>
              </a:ext>
            </a:extLst>
          </p:cNvPr>
          <p:cNvSpPr/>
          <p:nvPr/>
        </p:nvSpPr>
        <p:spPr>
          <a:xfrm flipV="1">
            <a:off x="949193" y="50493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2AE3530-24D2-4870-B0EA-428B8D3BB3D9}"/>
              </a:ext>
            </a:extLst>
          </p:cNvPr>
          <p:cNvSpPr/>
          <p:nvPr/>
        </p:nvSpPr>
        <p:spPr>
          <a:xfrm>
            <a:off x="911134" y="2508855"/>
            <a:ext cx="573285" cy="573285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ADE2E0E-0EEA-4FF8-AF91-11B93BF31878}"/>
              </a:ext>
            </a:extLst>
          </p:cNvPr>
          <p:cNvSpPr/>
          <p:nvPr/>
        </p:nvSpPr>
        <p:spPr>
          <a:xfrm>
            <a:off x="911133" y="3419526"/>
            <a:ext cx="573285" cy="573285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6A21B57-615A-416D-8158-7C04CE0D090A}"/>
              </a:ext>
            </a:extLst>
          </p:cNvPr>
          <p:cNvSpPr/>
          <p:nvPr/>
        </p:nvSpPr>
        <p:spPr>
          <a:xfrm>
            <a:off x="911132" y="4330197"/>
            <a:ext cx="573285" cy="573285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270410FB-ED63-48F5-917D-63245B62C090}"/>
              </a:ext>
            </a:extLst>
          </p:cNvPr>
          <p:cNvSpPr/>
          <p:nvPr/>
        </p:nvSpPr>
        <p:spPr>
          <a:xfrm>
            <a:off x="903317" y="5254913"/>
            <a:ext cx="675931" cy="503428"/>
          </a:xfrm>
          <a:prstGeom prst="roundRect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81A377-89F1-4C94-9559-6595D3104355}"/>
              </a:ext>
            </a:extLst>
          </p:cNvPr>
          <p:cNvSpPr/>
          <p:nvPr/>
        </p:nvSpPr>
        <p:spPr>
          <a:xfrm>
            <a:off x="903317" y="1598184"/>
            <a:ext cx="573285" cy="573285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9CCAF-0D66-45BB-B163-DB3D30FF84F9}"/>
              </a:ext>
            </a:extLst>
          </p:cNvPr>
          <p:cNvSpPr txBox="1"/>
          <p:nvPr/>
        </p:nvSpPr>
        <p:spPr>
          <a:xfrm>
            <a:off x="1703220" y="5296676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Dangerous Goods designated areas within cargo warehouses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1D2AB-E3C2-4D3F-BBFD-D33604879879}"/>
              </a:ext>
            </a:extLst>
          </p:cNvPr>
          <p:cNvSpPr txBox="1"/>
          <p:nvPr/>
        </p:nvSpPr>
        <p:spPr>
          <a:xfrm>
            <a:off x="1703219" y="438600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 of company material (COMAT)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C136D-8617-4E49-90F3-83FA74AC98F5}"/>
              </a:ext>
            </a:extLst>
          </p:cNvPr>
          <p:cNvSpPr txBox="1"/>
          <p:nvPr/>
        </p:nvSpPr>
        <p:spPr>
          <a:xfrm>
            <a:off x="1703218" y="347533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 management systems related regulations addressing Risk assessment, cargo compartments in line with Annex 6 –chapter 15 cargo safety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4ADB4-25EC-4B97-B0B4-9677D3EF30CF}"/>
              </a:ext>
            </a:extLst>
          </p:cNvPr>
          <p:cNvSpPr txBox="1"/>
          <p:nvPr/>
        </p:nvSpPr>
        <p:spPr>
          <a:xfrm>
            <a:off x="1703217" y="256466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requirements for Helicopter operators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04702-F9B5-49A3-99C1-A96125C07E5B}"/>
              </a:ext>
            </a:extLst>
          </p:cNvPr>
          <p:cNvSpPr txBox="1"/>
          <p:nvPr/>
        </p:nvSpPr>
        <p:spPr>
          <a:xfrm>
            <a:off x="1703216" y="165399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operators with specific approval to carry dangerous goods as cargo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2113-522E-4220-875A-07A8BD4CBF73}"/>
              </a:ext>
            </a:extLst>
          </p:cNvPr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92.01.19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A16F5-80AB-4048-9ADA-03269B85D0D2}"/>
              </a:ext>
            </a:extLst>
          </p:cNvPr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 </a:t>
            </a:r>
            <a:r>
              <a:rPr lang="en-US" altLang="ko-KR" sz="2000" dirty="0">
                <a:solidFill>
                  <a:schemeClr val="accent3"/>
                </a:solidFill>
              </a:rPr>
              <a:t>92.01.21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0BA17-8E65-4FC8-A068-432E6E9FDFB8}"/>
              </a:ext>
            </a:extLst>
          </p:cNvPr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</a:rPr>
              <a:t>92.01.22-24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EB3E7A-D308-410B-AE18-6F9AB0A24479}"/>
              </a:ext>
            </a:extLst>
          </p:cNvPr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</a:rPr>
              <a:t>92.01.27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7C2DB-8299-433A-9C66-C2E7DC5A1867}"/>
              </a:ext>
            </a:extLst>
          </p:cNvPr>
          <p:cNvSpPr txBox="1"/>
          <p:nvPr/>
        </p:nvSpPr>
        <p:spPr>
          <a:xfrm>
            <a:off x="9632715" y="5173565"/>
            <a:ext cx="1740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92.01.26</a:t>
            </a:r>
          </a:p>
        </p:txBody>
      </p:sp>
    </p:spTree>
    <p:extLst>
      <p:ext uri="{BB962C8B-B14F-4D97-AF65-F5344CB8AC3E}">
        <p14:creationId xmlns:p14="http://schemas.microsoft.com/office/powerpoint/2010/main" val="37425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9688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Subpart 1- Operational requirements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F9B0315-3E21-4AAB-8091-84116968806A}"/>
              </a:ext>
            </a:extLst>
          </p:cNvPr>
          <p:cNvSpPr/>
          <p:nvPr/>
        </p:nvSpPr>
        <p:spPr>
          <a:xfrm flipV="1">
            <a:off x="949193" y="231730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AAF4201-BC47-48BD-85A2-FF60FD32C0D2}"/>
              </a:ext>
            </a:extLst>
          </p:cNvPr>
          <p:cNvSpPr/>
          <p:nvPr/>
        </p:nvSpPr>
        <p:spPr>
          <a:xfrm flipV="1">
            <a:off x="949193" y="322797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41BC16A-E44C-473A-AD9D-031FFBA98272}"/>
              </a:ext>
            </a:extLst>
          </p:cNvPr>
          <p:cNvSpPr/>
          <p:nvPr/>
        </p:nvSpPr>
        <p:spPr>
          <a:xfrm flipV="1">
            <a:off x="949193" y="41386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227162C-9E9B-4110-B362-7FC71344A380}"/>
              </a:ext>
            </a:extLst>
          </p:cNvPr>
          <p:cNvSpPr/>
          <p:nvPr/>
        </p:nvSpPr>
        <p:spPr>
          <a:xfrm flipV="1">
            <a:off x="949193" y="50493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2AE3530-24D2-4870-B0EA-428B8D3BB3D9}"/>
              </a:ext>
            </a:extLst>
          </p:cNvPr>
          <p:cNvSpPr/>
          <p:nvPr/>
        </p:nvSpPr>
        <p:spPr>
          <a:xfrm>
            <a:off x="911134" y="2508855"/>
            <a:ext cx="668114" cy="573281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ADE2E0E-0EEA-4FF8-AF91-11B93BF31878}"/>
              </a:ext>
            </a:extLst>
          </p:cNvPr>
          <p:cNvSpPr/>
          <p:nvPr/>
        </p:nvSpPr>
        <p:spPr>
          <a:xfrm>
            <a:off x="911133" y="3419527"/>
            <a:ext cx="668114" cy="573280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6A21B57-615A-416D-8158-7C04CE0D090A}"/>
              </a:ext>
            </a:extLst>
          </p:cNvPr>
          <p:cNvSpPr/>
          <p:nvPr/>
        </p:nvSpPr>
        <p:spPr>
          <a:xfrm>
            <a:off x="911132" y="4400050"/>
            <a:ext cx="668114" cy="503428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81A377-89F1-4C94-9559-6595D3104355}"/>
              </a:ext>
            </a:extLst>
          </p:cNvPr>
          <p:cNvSpPr/>
          <p:nvPr/>
        </p:nvSpPr>
        <p:spPr>
          <a:xfrm>
            <a:off x="903317" y="1598185"/>
            <a:ext cx="675931" cy="559236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1D2AB-E3C2-4D3F-BBFD-D33604879879}"/>
              </a:ext>
            </a:extLst>
          </p:cNvPr>
          <p:cNvSpPr txBox="1"/>
          <p:nvPr/>
        </p:nvSpPr>
        <p:spPr>
          <a:xfrm>
            <a:off x="1703219" y="438600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Dangerous Goods Security – High consequence dangerous goods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C136D-8617-4E49-90F3-83FA74AC98F5}"/>
              </a:ext>
            </a:extLst>
          </p:cNvPr>
          <p:cNvSpPr txBox="1"/>
          <p:nvPr/>
        </p:nvSpPr>
        <p:spPr>
          <a:xfrm>
            <a:off x="1703218" y="347533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Detaining of dangerous goods packages pending an investigation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4ADB4-25EC-4B97-B0B4-9677D3EF30CF}"/>
              </a:ext>
            </a:extLst>
          </p:cNvPr>
          <p:cNvSpPr txBox="1"/>
          <p:nvPr/>
        </p:nvSpPr>
        <p:spPr>
          <a:xfrm>
            <a:off x="1703217" y="256466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online retailers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04702-F9B5-49A3-99C1-A96125C07E5B}"/>
              </a:ext>
            </a:extLst>
          </p:cNvPr>
          <p:cNvSpPr txBox="1"/>
          <p:nvPr/>
        </p:nvSpPr>
        <p:spPr>
          <a:xfrm>
            <a:off x="1703216" y="165399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Cargo entities requirements (shippers/couriers/freight forwarders/packers) including approval to handle dangerous goods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2113-522E-4220-875A-07A8BD4CBF73}"/>
              </a:ext>
            </a:extLst>
          </p:cNvPr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92.01.47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A16F5-80AB-4048-9ADA-03269B85D0D2}"/>
              </a:ext>
            </a:extLst>
          </p:cNvPr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 </a:t>
            </a:r>
            <a:r>
              <a:rPr lang="en-US" altLang="ko-KR" sz="2000" dirty="0">
                <a:solidFill>
                  <a:schemeClr val="accent3"/>
                </a:solidFill>
              </a:rPr>
              <a:t>92.01.48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0BA17-8E65-4FC8-A068-432E6E9FDFB8}"/>
              </a:ext>
            </a:extLst>
          </p:cNvPr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</a:rPr>
              <a:t>92.01.54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EB3E7A-D308-410B-AE18-6F9AB0A24479}"/>
              </a:ext>
            </a:extLst>
          </p:cNvPr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</a:rPr>
              <a:t>92.01.55</a:t>
            </a:r>
          </a:p>
        </p:txBody>
      </p:sp>
    </p:spTree>
    <p:extLst>
      <p:ext uri="{BB962C8B-B14F-4D97-AF65-F5344CB8AC3E}">
        <p14:creationId xmlns:p14="http://schemas.microsoft.com/office/powerpoint/2010/main" val="2050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9688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Subpart 1- Operational requirements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F9B0315-3E21-4AAB-8091-84116968806A}"/>
              </a:ext>
            </a:extLst>
          </p:cNvPr>
          <p:cNvSpPr/>
          <p:nvPr/>
        </p:nvSpPr>
        <p:spPr>
          <a:xfrm flipV="1">
            <a:off x="949193" y="231730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AAF4201-BC47-48BD-85A2-FF60FD32C0D2}"/>
              </a:ext>
            </a:extLst>
          </p:cNvPr>
          <p:cNvSpPr/>
          <p:nvPr/>
        </p:nvSpPr>
        <p:spPr>
          <a:xfrm flipV="1">
            <a:off x="949193" y="322797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41BC16A-E44C-473A-AD9D-031FFBA98272}"/>
              </a:ext>
            </a:extLst>
          </p:cNvPr>
          <p:cNvSpPr/>
          <p:nvPr/>
        </p:nvSpPr>
        <p:spPr>
          <a:xfrm flipV="1">
            <a:off x="949193" y="41386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227162C-9E9B-4110-B362-7FC71344A380}"/>
              </a:ext>
            </a:extLst>
          </p:cNvPr>
          <p:cNvSpPr/>
          <p:nvPr/>
        </p:nvSpPr>
        <p:spPr>
          <a:xfrm flipV="1">
            <a:off x="949193" y="50493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2AE3530-24D2-4870-B0EA-428B8D3BB3D9}"/>
              </a:ext>
            </a:extLst>
          </p:cNvPr>
          <p:cNvSpPr/>
          <p:nvPr/>
        </p:nvSpPr>
        <p:spPr>
          <a:xfrm>
            <a:off x="911134" y="2508855"/>
            <a:ext cx="668114" cy="573281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ADE2E0E-0EEA-4FF8-AF91-11B93BF31878}"/>
              </a:ext>
            </a:extLst>
          </p:cNvPr>
          <p:cNvSpPr/>
          <p:nvPr/>
        </p:nvSpPr>
        <p:spPr>
          <a:xfrm>
            <a:off x="911133" y="3419527"/>
            <a:ext cx="668114" cy="573280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6A21B57-615A-416D-8158-7C04CE0D090A}"/>
              </a:ext>
            </a:extLst>
          </p:cNvPr>
          <p:cNvSpPr/>
          <p:nvPr/>
        </p:nvSpPr>
        <p:spPr>
          <a:xfrm>
            <a:off x="911132" y="4400050"/>
            <a:ext cx="668114" cy="503428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81A377-89F1-4C94-9559-6595D3104355}"/>
              </a:ext>
            </a:extLst>
          </p:cNvPr>
          <p:cNvSpPr/>
          <p:nvPr/>
        </p:nvSpPr>
        <p:spPr>
          <a:xfrm>
            <a:off x="903317" y="1598185"/>
            <a:ext cx="675931" cy="559236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1D2AB-E3C2-4D3F-BBFD-D33604879879}"/>
              </a:ext>
            </a:extLst>
          </p:cNvPr>
          <p:cNvSpPr txBox="1"/>
          <p:nvPr/>
        </p:nvSpPr>
        <p:spPr>
          <a:xfrm>
            <a:off x="1703219" y="438600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Dangerous Goods Security – High consequence dangerous goods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C136D-8617-4E49-90F3-83FA74AC98F5}"/>
              </a:ext>
            </a:extLst>
          </p:cNvPr>
          <p:cNvSpPr txBox="1"/>
          <p:nvPr/>
        </p:nvSpPr>
        <p:spPr>
          <a:xfrm>
            <a:off x="1703218" y="347533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Detaining of dangerous goods packages pending an investigation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4ADB4-25EC-4B97-B0B4-9677D3EF30CF}"/>
              </a:ext>
            </a:extLst>
          </p:cNvPr>
          <p:cNvSpPr txBox="1"/>
          <p:nvPr/>
        </p:nvSpPr>
        <p:spPr>
          <a:xfrm>
            <a:off x="1703217" y="2564664"/>
            <a:ext cx="750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online retailers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04702-F9B5-49A3-99C1-A96125C07E5B}"/>
              </a:ext>
            </a:extLst>
          </p:cNvPr>
          <p:cNvSpPr txBox="1"/>
          <p:nvPr/>
        </p:nvSpPr>
        <p:spPr>
          <a:xfrm>
            <a:off x="1703216" y="165399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Cargo entities requirements (shippers/couriers/freight forwarders/packers) including approval to handle dangerous goods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2113-522E-4220-875A-07A8BD4CBF73}"/>
              </a:ext>
            </a:extLst>
          </p:cNvPr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92.01.47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A16F5-80AB-4048-9ADA-03269B85D0D2}"/>
              </a:ext>
            </a:extLst>
          </p:cNvPr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 </a:t>
            </a:r>
            <a:r>
              <a:rPr lang="en-US" altLang="ko-KR" sz="2000" dirty="0">
                <a:solidFill>
                  <a:schemeClr val="accent3"/>
                </a:solidFill>
              </a:rPr>
              <a:t>92.01.48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0BA17-8E65-4FC8-A068-432E6E9FDFB8}"/>
              </a:ext>
            </a:extLst>
          </p:cNvPr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</a:rPr>
              <a:t>92.01.54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EB3E7A-D308-410B-AE18-6F9AB0A24479}"/>
              </a:ext>
            </a:extLst>
          </p:cNvPr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</a:rPr>
              <a:t>92.01.55</a:t>
            </a:r>
          </a:p>
        </p:txBody>
      </p:sp>
      <p:pic>
        <p:nvPicPr>
          <p:cNvPr id="10" name="Picture 9" descr="dang ppt cont bot.png">
            <a:extLst>
              <a:ext uri="{FF2B5EF4-FFF2-40B4-BE49-F238E27FC236}">
                <a16:creationId xmlns:a16="http://schemas.microsoft.com/office/drawing/2014/main" id="{E6E6C7F7-80D2-6625-403D-3BC84805A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7079"/>
            <a:ext cx="12192000" cy="690921"/>
          </a:xfrm>
          <a:prstGeom prst="rect">
            <a:avLst/>
          </a:prstGeom>
        </p:spPr>
      </p:pic>
      <p:pic>
        <p:nvPicPr>
          <p:cNvPr id="12" name="Picture 11" descr="dang ppt cont top 2.png">
            <a:extLst>
              <a:ext uri="{FF2B5EF4-FFF2-40B4-BE49-F238E27FC236}">
                <a16:creationId xmlns:a16="http://schemas.microsoft.com/office/drawing/2014/main" id="{FC23FCA3-75C2-6C47-E586-7B8F8D1F8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5403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Subpart 2- Training 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EDD89-FB95-4698-A951-8D667DAD61F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C6F6-116D-4971-9838-E43566A33F7B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A7DE9A-E02E-4428-88E9-F0BCCAB02C1D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4486CC-CA76-4B10-B129-8499FDEA5FEA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0C365D8F-B51C-4EA5-AE51-77287C3CAC89}"/>
              </a:ext>
            </a:extLst>
          </p:cNvPr>
          <p:cNvSpPr/>
          <p:nvPr/>
        </p:nvSpPr>
        <p:spPr>
          <a:xfrm>
            <a:off x="116505" y="4783241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F8524-0A4C-4E1C-9513-B1BD35631E5C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AE00-43F8-43C3-A3AA-0919566D1751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E5775-A6BE-48EC-9AE3-DD1B8EB71F14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BB38F-1896-40FA-8156-C3F7EFC2A617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B46152-1512-46A0-AED5-FF1369FF6B36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7DAB2-4D7F-4052-993B-B9E880C8FCB3}"/>
              </a:ext>
            </a:extLst>
          </p:cNvPr>
          <p:cNvGrpSpPr/>
          <p:nvPr/>
        </p:nvGrpSpPr>
        <p:grpSpPr>
          <a:xfrm>
            <a:off x="1053401" y="3586401"/>
            <a:ext cx="2000666" cy="1636953"/>
            <a:chOff x="4965552" y="1576676"/>
            <a:chExt cx="1374974" cy="16369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2FABD8-8437-483C-A209-7358C76DD032}"/>
                </a:ext>
              </a:extLst>
            </p:cNvPr>
            <p:cNvSpPr txBox="1"/>
            <p:nvPr/>
          </p:nvSpPr>
          <p:spPr>
            <a:xfrm>
              <a:off x="4965552" y="2197966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General training requirements replacing the old Part 92.00.8. addresses validity of training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C208D6-BE11-4807-811F-CAEC097A7206}"/>
                </a:ext>
              </a:extLst>
            </p:cNvPr>
            <p:cNvSpPr txBox="1"/>
            <p:nvPr/>
          </p:nvSpPr>
          <p:spPr>
            <a:xfrm>
              <a:off x="4965552" y="1576676"/>
              <a:ext cx="137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GENERAL TRAINING REQUIRENTS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3E5F9-202C-473B-9C85-C4BAE0E9A712}"/>
              </a:ext>
            </a:extLst>
          </p:cNvPr>
          <p:cNvGrpSpPr/>
          <p:nvPr/>
        </p:nvGrpSpPr>
        <p:grpSpPr>
          <a:xfrm>
            <a:off x="3420932" y="2985028"/>
            <a:ext cx="2017420" cy="1711204"/>
            <a:chOff x="4965552" y="1736224"/>
            <a:chExt cx="1386489" cy="1711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56744-058B-4CD2-B945-7DFF205FD76A}"/>
                </a:ext>
              </a:extLst>
            </p:cNvPr>
            <p:cNvSpPr txBox="1"/>
            <p:nvPr/>
          </p:nvSpPr>
          <p:spPr>
            <a:xfrm>
              <a:off x="4977067" y="2431765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Establishments of training programmes in line with Competency Based Training and  applicability of training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CE8A56-B8EA-4DE1-B294-EAB2B1FDEC1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TRAINING PROGRAMMES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3CEA-F2CB-40FC-BFE8-69F82778871B}"/>
              </a:ext>
            </a:extLst>
          </p:cNvPr>
          <p:cNvGrpSpPr/>
          <p:nvPr/>
        </p:nvGrpSpPr>
        <p:grpSpPr>
          <a:xfrm>
            <a:off x="5756265" y="2395645"/>
            <a:ext cx="2000666" cy="1290894"/>
            <a:chOff x="4965552" y="1736224"/>
            <a:chExt cx="1374974" cy="129089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637843-EC4F-4850-8DCD-76D9B5A7614B}"/>
                </a:ext>
              </a:extLst>
            </p:cNvPr>
            <p:cNvSpPr txBox="1"/>
            <p:nvPr/>
          </p:nvSpPr>
          <p:spPr>
            <a:xfrm>
              <a:off x="4965552" y="2565453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Validation of foreign certificates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AB37D3-FFD6-4670-A108-58560521A2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VALIDATION OF FOREIGN CERTIFICATES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494AF-B876-4718-83BE-12821BF6DF24}"/>
              </a:ext>
            </a:extLst>
          </p:cNvPr>
          <p:cNvGrpSpPr/>
          <p:nvPr/>
        </p:nvGrpSpPr>
        <p:grpSpPr>
          <a:xfrm>
            <a:off x="8128234" y="1666754"/>
            <a:ext cx="2134606" cy="1479340"/>
            <a:chOff x="4971638" y="1684686"/>
            <a:chExt cx="1382915" cy="11703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1B0A52-75F2-4AEB-A571-E19EF68648AD}"/>
                </a:ext>
              </a:extLst>
            </p:cNvPr>
            <p:cNvSpPr txBox="1"/>
            <p:nvPr/>
          </p:nvSpPr>
          <p:spPr>
            <a:xfrm>
              <a:off x="4971638" y="2343719"/>
              <a:ext cx="1374974" cy="5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Requirements for foreign training programmes validation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DD5444-D5D0-4D54-988D-E267209DDCCA}"/>
                </a:ext>
              </a:extLst>
            </p:cNvPr>
            <p:cNvSpPr txBox="1"/>
            <p:nvPr/>
          </p:nvSpPr>
          <p:spPr>
            <a:xfrm>
              <a:off x="4979579" y="1684686"/>
              <a:ext cx="1374974" cy="58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VALIDATION OF </a:t>
              </a: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FOREIGN TRAINING PROGRAMMES 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8DEF2B6-DBC3-4F46-962B-1828454156F9}"/>
              </a:ext>
            </a:extLst>
          </p:cNvPr>
          <p:cNvSpPr txBox="1"/>
          <p:nvPr/>
        </p:nvSpPr>
        <p:spPr>
          <a:xfrm>
            <a:off x="5566449" y="5551187"/>
            <a:ext cx="1930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General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92.02.1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1752A-9CE8-4D52-BB83-29A27EBEA44F}"/>
              </a:ext>
            </a:extLst>
          </p:cNvPr>
          <p:cNvSpPr txBox="1"/>
          <p:nvPr/>
        </p:nvSpPr>
        <p:spPr>
          <a:xfrm>
            <a:off x="7865686" y="5220766"/>
            <a:ext cx="137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Training programs: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92.02.2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8FF07-288F-40E4-BDD3-A9A222BBEAC0}"/>
              </a:ext>
            </a:extLst>
          </p:cNvPr>
          <p:cNvSpPr txBox="1"/>
          <p:nvPr/>
        </p:nvSpPr>
        <p:spPr>
          <a:xfrm>
            <a:off x="9940938" y="4723068"/>
            <a:ext cx="137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Validations: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92.02.4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92.02.5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62280B5C-AB49-4696-8C67-E38EC738001F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FEA9DA39-09F0-484A-A419-03A10F52A4EA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0" name="Documen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FBA62DA-F032-8BA7-2DC2-A8A2B37B532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97516" y="4463205"/>
            <a:ext cx="274577" cy="360041"/>
            <a:chOff x="176" y="141"/>
            <a:chExt cx="151" cy="198"/>
          </a:xfrm>
          <a:solidFill>
            <a:schemeClr val="tx1"/>
          </a:solidFill>
        </p:grpSpPr>
        <p:sp>
          <p:nvSpPr>
            <p:cNvPr id="41" name="Document2">
              <a:extLst>
                <a:ext uri="{FF2B5EF4-FFF2-40B4-BE49-F238E27FC236}">
                  <a16:creationId xmlns:a16="http://schemas.microsoft.com/office/drawing/2014/main" id="{B1280E0C-42EE-320A-1FED-8D33F9D9513A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176" y="141"/>
              <a:ext cx="151" cy="198"/>
            </a:xfrm>
            <a:custGeom>
              <a:avLst/>
              <a:gdLst>
                <a:gd name="T0" fmla="*/ 388 w 401"/>
                <a:gd name="T1" fmla="*/ 525 h 525"/>
                <a:gd name="T2" fmla="*/ 13 w 401"/>
                <a:gd name="T3" fmla="*/ 525 h 525"/>
                <a:gd name="T4" fmla="*/ 0 w 401"/>
                <a:gd name="T5" fmla="*/ 512 h 525"/>
                <a:gd name="T6" fmla="*/ 0 w 401"/>
                <a:gd name="T7" fmla="*/ 12 h 525"/>
                <a:gd name="T8" fmla="*/ 13 w 401"/>
                <a:gd name="T9" fmla="*/ 0 h 525"/>
                <a:gd name="T10" fmla="*/ 388 w 401"/>
                <a:gd name="T11" fmla="*/ 0 h 525"/>
                <a:gd name="T12" fmla="*/ 401 w 401"/>
                <a:gd name="T13" fmla="*/ 12 h 525"/>
                <a:gd name="T14" fmla="*/ 401 w 401"/>
                <a:gd name="T15" fmla="*/ 512 h 525"/>
                <a:gd name="T16" fmla="*/ 388 w 401"/>
                <a:gd name="T17" fmla="*/ 525 h 525"/>
                <a:gd name="T18" fmla="*/ 25 w 401"/>
                <a:gd name="T19" fmla="*/ 500 h 525"/>
                <a:gd name="T20" fmla="*/ 376 w 401"/>
                <a:gd name="T21" fmla="*/ 500 h 525"/>
                <a:gd name="T22" fmla="*/ 376 w 401"/>
                <a:gd name="T23" fmla="*/ 25 h 525"/>
                <a:gd name="T24" fmla="*/ 25 w 401"/>
                <a:gd name="T25" fmla="*/ 25 h 525"/>
                <a:gd name="T26" fmla="*/ 25 w 401"/>
                <a:gd name="T27" fmla="*/ 50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1" h="525">
                  <a:moveTo>
                    <a:pt x="388" y="525"/>
                  </a:moveTo>
                  <a:lnTo>
                    <a:pt x="13" y="525"/>
                  </a:lnTo>
                  <a:cubicBezTo>
                    <a:pt x="5" y="525"/>
                    <a:pt x="0" y="520"/>
                    <a:pt x="0" y="512"/>
                  </a:cubicBezTo>
                  <a:lnTo>
                    <a:pt x="0" y="12"/>
                  </a:lnTo>
                  <a:cubicBezTo>
                    <a:pt x="0" y="5"/>
                    <a:pt x="5" y="0"/>
                    <a:pt x="13" y="0"/>
                  </a:cubicBezTo>
                  <a:lnTo>
                    <a:pt x="388" y="0"/>
                  </a:lnTo>
                  <a:cubicBezTo>
                    <a:pt x="395" y="0"/>
                    <a:pt x="401" y="5"/>
                    <a:pt x="401" y="12"/>
                  </a:cubicBezTo>
                  <a:lnTo>
                    <a:pt x="401" y="512"/>
                  </a:lnTo>
                  <a:cubicBezTo>
                    <a:pt x="401" y="520"/>
                    <a:pt x="394" y="525"/>
                    <a:pt x="388" y="525"/>
                  </a:cubicBezTo>
                  <a:close/>
                  <a:moveTo>
                    <a:pt x="25" y="500"/>
                  </a:moveTo>
                  <a:lnTo>
                    <a:pt x="376" y="500"/>
                  </a:lnTo>
                  <a:lnTo>
                    <a:pt x="376" y="25"/>
                  </a:lnTo>
                  <a:lnTo>
                    <a:pt x="25" y="25"/>
                  </a:lnTo>
                  <a:lnTo>
                    <a:pt x="25" y="50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Document2">
              <a:extLst>
                <a:ext uri="{FF2B5EF4-FFF2-40B4-BE49-F238E27FC236}">
                  <a16:creationId xmlns:a16="http://schemas.microsoft.com/office/drawing/2014/main" id="{1E379593-2EB8-5905-78C8-C4CBA50DFAFE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5" y="239"/>
              <a:ext cx="94" cy="9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Document2">
              <a:extLst>
                <a:ext uri="{FF2B5EF4-FFF2-40B4-BE49-F238E27FC236}">
                  <a16:creationId xmlns:a16="http://schemas.microsoft.com/office/drawing/2014/main" id="{61F89747-E548-9085-1FB5-D7827DC5DDAB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5" y="267"/>
              <a:ext cx="94" cy="9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Document2">
              <a:extLst>
                <a:ext uri="{FF2B5EF4-FFF2-40B4-BE49-F238E27FC236}">
                  <a16:creationId xmlns:a16="http://schemas.microsoft.com/office/drawing/2014/main" id="{B45B74D9-C80A-5E1B-C7A5-D6F734A1D95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5" y="295"/>
              <a:ext cx="94" cy="10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ocument2">
              <a:extLst>
                <a:ext uri="{FF2B5EF4-FFF2-40B4-BE49-F238E27FC236}">
                  <a16:creationId xmlns:a16="http://schemas.microsoft.com/office/drawing/2014/main" id="{7AFC04CC-C609-2350-C6F3-244EBF158E7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2" y="182"/>
              <a:ext cx="47" cy="10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ocument2">
              <a:extLst>
                <a:ext uri="{FF2B5EF4-FFF2-40B4-BE49-F238E27FC236}">
                  <a16:creationId xmlns:a16="http://schemas.microsoft.com/office/drawing/2014/main" id="{61640525-DD04-3B65-6B32-5BA6B375E9E9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2" y="211"/>
              <a:ext cx="47" cy="9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Document2">
              <a:extLst>
                <a:ext uri="{FF2B5EF4-FFF2-40B4-BE49-F238E27FC236}">
                  <a16:creationId xmlns:a16="http://schemas.microsoft.com/office/drawing/2014/main" id="{95EF094C-8E38-F5C7-A7C8-060CB8D96E2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06" y="182"/>
              <a:ext cx="36" cy="37"/>
            </a:xfrm>
            <a:custGeom>
              <a:avLst/>
              <a:gdLst>
                <a:gd name="T0" fmla="*/ 49 w 98"/>
                <a:gd name="T1" fmla="*/ 97 h 97"/>
                <a:gd name="T2" fmla="*/ 49 w 98"/>
                <a:gd name="T3" fmla="*/ 97 h 97"/>
                <a:gd name="T4" fmla="*/ 0 w 98"/>
                <a:gd name="T5" fmla="*/ 48 h 97"/>
                <a:gd name="T6" fmla="*/ 0 w 98"/>
                <a:gd name="T7" fmla="*/ 48 h 97"/>
                <a:gd name="T8" fmla="*/ 49 w 98"/>
                <a:gd name="T9" fmla="*/ 0 h 97"/>
                <a:gd name="T10" fmla="*/ 49 w 98"/>
                <a:gd name="T11" fmla="*/ 0 h 97"/>
                <a:gd name="T12" fmla="*/ 98 w 98"/>
                <a:gd name="T13" fmla="*/ 48 h 97"/>
                <a:gd name="T14" fmla="*/ 98 w 98"/>
                <a:gd name="T15" fmla="*/ 48 h 97"/>
                <a:gd name="T16" fmla="*/ 49 w 98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7">
                  <a:moveTo>
                    <a:pt x="49" y="97"/>
                  </a:moveTo>
                  <a:lnTo>
                    <a:pt x="49" y="97"/>
                  </a:lnTo>
                  <a:cubicBezTo>
                    <a:pt x="22" y="97"/>
                    <a:pt x="0" y="75"/>
                    <a:pt x="0" y="48"/>
                  </a:cubicBezTo>
                  <a:lnTo>
                    <a:pt x="0" y="48"/>
                  </a:lnTo>
                  <a:cubicBezTo>
                    <a:pt x="0" y="21"/>
                    <a:pt x="23" y="0"/>
                    <a:pt x="49" y="0"/>
                  </a:cubicBezTo>
                  <a:lnTo>
                    <a:pt x="49" y="0"/>
                  </a:lnTo>
                  <a:cubicBezTo>
                    <a:pt x="77" y="0"/>
                    <a:pt x="98" y="22"/>
                    <a:pt x="98" y="48"/>
                  </a:cubicBezTo>
                  <a:lnTo>
                    <a:pt x="98" y="48"/>
                  </a:lnTo>
                  <a:cubicBezTo>
                    <a:pt x="98" y="76"/>
                    <a:pt x="77" y="97"/>
                    <a:pt x="49" y="9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Contrac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41A0521-8150-892F-073A-71E93D6DD768}"/>
              </a:ext>
            </a:extLst>
          </p:cNvPr>
          <p:cNvGrpSpPr>
            <a:grpSpLocks noChangeAspect="1"/>
          </p:cNvGrpSpPr>
          <p:nvPr/>
        </p:nvGrpSpPr>
        <p:grpSpPr>
          <a:xfrm>
            <a:off x="6675375" y="3661853"/>
            <a:ext cx="533754" cy="523220"/>
            <a:chOff x="6275388" y="3584575"/>
            <a:chExt cx="482600" cy="473075"/>
          </a:xfrm>
          <a:solidFill>
            <a:schemeClr val="tx1"/>
          </a:solidFill>
        </p:grpSpPr>
        <p:sp>
          <p:nvSpPr>
            <p:cNvPr id="49" name="Freeform 788">
              <a:extLst>
                <a:ext uri="{FF2B5EF4-FFF2-40B4-BE49-F238E27FC236}">
                  <a16:creationId xmlns:a16="http://schemas.microsoft.com/office/drawing/2014/main" id="{D7644598-EE0E-E29D-5245-4ABFAAA7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3584575"/>
              <a:ext cx="427038" cy="382588"/>
            </a:xfrm>
            <a:custGeom>
              <a:avLst/>
              <a:gdLst>
                <a:gd name="T0" fmla="*/ 1038 w 3346"/>
                <a:gd name="T1" fmla="*/ 2991 h 2991"/>
                <a:gd name="T2" fmla="*/ 1005 w 3346"/>
                <a:gd name="T3" fmla="*/ 2983 h 2991"/>
                <a:gd name="T4" fmla="*/ 50 w 3346"/>
                <a:gd name="T5" fmla="*/ 2485 h 2991"/>
                <a:gd name="T6" fmla="*/ 19 w 3346"/>
                <a:gd name="T7" fmla="*/ 2387 h 2991"/>
                <a:gd name="T8" fmla="*/ 1241 w 3346"/>
                <a:gd name="T9" fmla="*/ 41 h 2991"/>
                <a:gd name="T10" fmla="*/ 1284 w 3346"/>
                <a:gd name="T11" fmla="*/ 6 h 2991"/>
                <a:gd name="T12" fmla="*/ 1339 w 3346"/>
                <a:gd name="T13" fmla="*/ 10 h 2991"/>
                <a:gd name="T14" fmla="*/ 3296 w 3346"/>
                <a:gd name="T15" fmla="*/ 1030 h 2991"/>
                <a:gd name="T16" fmla="*/ 3327 w 3346"/>
                <a:gd name="T17" fmla="*/ 1128 h 2991"/>
                <a:gd name="T18" fmla="*/ 3097 w 3346"/>
                <a:gd name="T19" fmla="*/ 1570 h 2991"/>
                <a:gd name="T20" fmla="*/ 3000 w 3346"/>
                <a:gd name="T21" fmla="*/ 1601 h 2991"/>
                <a:gd name="T22" fmla="*/ 2969 w 3346"/>
                <a:gd name="T23" fmla="*/ 1503 h 2991"/>
                <a:gd name="T24" fmla="*/ 3165 w 3346"/>
                <a:gd name="T25" fmla="*/ 1125 h 2991"/>
                <a:gd name="T26" fmla="*/ 1336 w 3346"/>
                <a:gd name="T27" fmla="*/ 172 h 2991"/>
                <a:gd name="T28" fmla="*/ 181 w 3346"/>
                <a:gd name="T29" fmla="*/ 2390 h 2991"/>
                <a:gd name="T30" fmla="*/ 1072 w 3346"/>
                <a:gd name="T31" fmla="*/ 2854 h 2991"/>
                <a:gd name="T32" fmla="*/ 1102 w 3346"/>
                <a:gd name="T33" fmla="*/ 2952 h 2991"/>
                <a:gd name="T34" fmla="*/ 1038 w 3346"/>
                <a:gd name="T35" fmla="*/ 2991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46" h="2991">
                  <a:moveTo>
                    <a:pt x="1038" y="2991"/>
                  </a:moveTo>
                  <a:cubicBezTo>
                    <a:pt x="1027" y="2991"/>
                    <a:pt x="1015" y="2988"/>
                    <a:pt x="1005" y="2983"/>
                  </a:cubicBezTo>
                  <a:lnTo>
                    <a:pt x="50" y="2485"/>
                  </a:lnTo>
                  <a:cubicBezTo>
                    <a:pt x="14" y="2467"/>
                    <a:pt x="0" y="2423"/>
                    <a:pt x="19" y="2387"/>
                  </a:cubicBezTo>
                  <a:lnTo>
                    <a:pt x="1241" y="41"/>
                  </a:lnTo>
                  <a:cubicBezTo>
                    <a:pt x="1250" y="24"/>
                    <a:pt x="1266" y="11"/>
                    <a:pt x="1284" y="6"/>
                  </a:cubicBezTo>
                  <a:cubicBezTo>
                    <a:pt x="1302" y="0"/>
                    <a:pt x="1322" y="1"/>
                    <a:pt x="1339" y="10"/>
                  </a:cubicBezTo>
                  <a:lnTo>
                    <a:pt x="3296" y="1030"/>
                  </a:lnTo>
                  <a:cubicBezTo>
                    <a:pt x="3332" y="1049"/>
                    <a:pt x="3346" y="1093"/>
                    <a:pt x="3327" y="1128"/>
                  </a:cubicBezTo>
                  <a:lnTo>
                    <a:pt x="3097" y="1570"/>
                  </a:lnTo>
                  <a:cubicBezTo>
                    <a:pt x="3079" y="1605"/>
                    <a:pt x="3035" y="1619"/>
                    <a:pt x="3000" y="1601"/>
                  </a:cubicBezTo>
                  <a:cubicBezTo>
                    <a:pt x="2964" y="1582"/>
                    <a:pt x="2950" y="1538"/>
                    <a:pt x="2969" y="1503"/>
                  </a:cubicBezTo>
                  <a:lnTo>
                    <a:pt x="3165" y="1125"/>
                  </a:lnTo>
                  <a:lnTo>
                    <a:pt x="1336" y="172"/>
                  </a:lnTo>
                  <a:lnTo>
                    <a:pt x="181" y="2390"/>
                  </a:lnTo>
                  <a:lnTo>
                    <a:pt x="1072" y="2854"/>
                  </a:lnTo>
                  <a:cubicBezTo>
                    <a:pt x="1107" y="2873"/>
                    <a:pt x="1121" y="2916"/>
                    <a:pt x="1102" y="2952"/>
                  </a:cubicBezTo>
                  <a:cubicBezTo>
                    <a:pt x="1089" y="2977"/>
                    <a:pt x="1064" y="2991"/>
                    <a:pt x="1038" y="299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789">
              <a:extLst>
                <a:ext uri="{FF2B5EF4-FFF2-40B4-BE49-F238E27FC236}">
                  <a16:creationId xmlns:a16="http://schemas.microsoft.com/office/drawing/2014/main" id="{3329B574-EFA3-006D-2368-DDFB7283A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817938"/>
              <a:ext cx="211138" cy="177800"/>
            </a:xfrm>
            <a:custGeom>
              <a:avLst/>
              <a:gdLst>
                <a:gd name="T0" fmla="*/ 207 w 1650"/>
                <a:gd name="T1" fmla="*/ 1397 h 1397"/>
                <a:gd name="T2" fmla="*/ 174 w 1650"/>
                <a:gd name="T3" fmla="*/ 1388 h 1397"/>
                <a:gd name="T4" fmla="*/ 49 w 1650"/>
                <a:gd name="T5" fmla="*/ 1323 h 1397"/>
                <a:gd name="T6" fmla="*/ 18 w 1650"/>
                <a:gd name="T7" fmla="*/ 1225 h 1397"/>
                <a:gd name="T8" fmla="*/ 116 w 1650"/>
                <a:gd name="T9" fmla="*/ 1194 h 1397"/>
                <a:gd name="T10" fmla="*/ 177 w 1650"/>
                <a:gd name="T11" fmla="*/ 1226 h 1397"/>
                <a:gd name="T12" fmla="*/ 467 w 1650"/>
                <a:gd name="T13" fmla="*/ 670 h 1397"/>
                <a:gd name="T14" fmla="*/ 509 w 1650"/>
                <a:gd name="T15" fmla="*/ 634 h 1397"/>
                <a:gd name="T16" fmla="*/ 565 w 1650"/>
                <a:gd name="T17" fmla="*/ 639 h 1397"/>
                <a:gd name="T18" fmla="*/ 1059 w 1650"/>
                <a:gd name="T19" fmla="*/ 900 h 1397"/>
                <a:gd name="T20" fmla="*/ 1503 w 1650"/>
                <a:gd name="T21" fmla="*/ 49 h 1397"/>
                <a:gd name="T22" fmla="*/ 1600 w 1650"/>
                <a:gd name="T23" fmla="*/ 18 h 1397"/>
                <a:gd name="T24" fmla="*/ 1631 w 1650"/>
                <a:gd name="T25" fmla="*/ 116 h 1397"/>
                <a:gd name="T26" fmla="*/ 1154 w 1650"/>
                <a:gd name="T27" fmla="*/ 1031 h 1397"/>
                <a:gd name="T28" fmla="*/ 1112 w 1650"/>
                <a:gd name="T29" fmla="*/ 1067 h 1397"/>
                <a:gd name="T30" fmla="*/ 1056 w 1650"/>
                <a:gd name="T31" fmla="*/ 1062 h 1397"/>
                <a:gd name="T32" fmla="*/ 561 w 1650"/>
                <a:gd name="T33" fmla="*/ 802 h 1397"/>
                <a:gd name="T34" fmla="*/ 272 w 1650"/>
                <a:gd name="T35" fmla="*/ 1357 h 1397"/>
                <a:gd name="T36" fmla="*/ 207 w 1650"/>
                <a:gd name="T37" fmla="*/ 139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1397">
                  <a:moveTo>
                    <a:pt x="207" y="1397"/>
                  </a:moveTo>
                  <a:cubicBezTo>
                    <a:pt x="196" y="1397"/>
                    <a:pt x="185" y="1394"/>
                    <a:pt x="174" y="1388"/>
                  </a:cubicBezTo>
                  <a:lnTo>
                    <a:pt x="49" y="1323"/>
                  </a:lnTo>
                  <a:cubicBezTo>
                    <a:pt x="13" y="1304"/>
                    <a:pt x="0" y="1261"/>
                    <a:pt x="18" y="1225"/>
                  </a:cubicBezTo>
                  <a:cubicBezTo>
                    <a:pt x="37" y="1190"/>
                    <a:pt x="80" y="1176"/>
                    <a:pt x="116" y="1194"/>
                  </a:cubicBezTo>
                  <a:lnTo>
                    <a:pt x="177" y="1226"/>
                  </a:lnTo>
                  <a:lnTo>
                    <a:pt x="467" y="670"/>
                  </a:lnTo>
                  <a:cubicBezTo>
                    <a:pt x="476" y="653"/>
                    <a:pt x="491" y="640"/>
                    <a:pt x="509" y="634"/>
                  </a:cubicBezTo>
                  <a:cubicBezTo>
                    <a:pt x="528" y="629"/>
                    <a:pt x="548" y="630"/>
                    <a:pt x="565" y="639"/>
                  </a:cubicBezTo>
                  <a:lnTo>
                    <a:pt x="1059" y="900"/>
                  </a:lnTo>
                  <a:lnTo>
                    <a:pt x="1503" y="49"/>
                  </a:lnTo>
                  <a:cubicBezTo>
                    <a:pt x="1521" y="14"/>
                    <a:pt x="1565" y="0"/>
                    <a:pt x="1600" y="18"/>
                  </a:cubicBezTo>
                  <a:cubicBezTo>
                    <a:pt x="1636" y="37"/>
                    <a:pt x="1650" y="81"/>
                    <a:pt x="1631" y="116"/>
                  </a:cubicBezTo>
                  <a:lnTo>
                    <a:pt x="1154" y="1031"/>
                  </a:lnTo>
                  <a:cubicBezTo>
                    <a:pt x="1145" y="1048"/>
                    <a:pt x="1130" y="1061"/>
                    <a:pt x="1112" y="1067"/>
                  </a:cubicBezTo>
                  <a:cubicBezTo>
                    <a:pt x="1093" y="1073"/>
                    <a:pt x="1073" y="1071"/>
                    <a:pt x="1056" y="1062"/>
                  </a:cubicBezTo>
                  <a:lnTo>
                    <a:pt x="561" y="802"/>
                  </a:lnTo>
                  <a:lnTo>
                    <a:pt x="272" y="1357"/>
                  </a:lnTo>
                  <a:cubicBezTo>
                    <a:pt x="259" y="1382"/>
                    <a:pt x="234" y="1397"/>
                    <a:pt x="207" y="1397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90">
              <a:extLst>
                <a:ext uri="{FF2B5EF4-FFF2-40B4-BE49-F238E27FC236}">
                  <a16:creationId xmlns:a16="http://schemas.microsoft.com/office/drawing/2014/main" id="{2F48CCE0-60DD-E73F-35CB-178642E47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538" y="3938588"/>
              <a:ext cx="122238" cy="57150"/>
            </a:xfrm>
            <a:custGeom>
              <a:avLst/>
              <a:gdLst>
                <a:gd name="T0" fmla="*/ 82 w 959"/>
                <a:gd name="T1" fmla="*/ 451 h 451"/>
                <a:gd name="T2" fmla="*/ 14 w 959"/>
                <a:gd name="T3" fmla="*/ 404 h 451"/>
                <a:gd name="T4" fmla="*/ 56 w 959"/>
                <a:gd name="T5" fmla="*/ 310 h 451"/>
                <a:gd name="T6" fmla="*/ 852 w 959"/>
                <a:gd name="T7" fmla="*/ 14 h 451"/>
                <a:gd name="T8" fmla="*/ 945 w 959"/>
                <a:gd name="T9" fmla="*/ 57 h 451"/>
                <a:gd name="T10" fmla="*/ 903 w 959"/>
                <a:gd name="T11" fmla="*/ 150 h 451"/>
                <a:gd name="T12" fmla="*/ 107 w 959"/>
                <a:gd name="T13" fmla="*/ 446 h 451"/>
                <a:gd name="T14" fmla="*/ 82 w 959"/>
                <a:gd name="T1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451">
                  <a:moveTo>
                    <a:pt x="82" y="451"/>
                  </a:moveTo>
                  <a:cubicBezTo>
                    <a:pt x="52" y="451"/>
                    <a:pt x="25" y="433"/>
                    <a:pt x="14" y="404"/>
                  </a:cubicBezTo>
                  <a:cubicBezTo>
                    <a:pt x="0" y="366"/>
                    <a:pt x="19" y="324"/>
                    <a:pt x="56" y="310"/>
                  </a:cubicBezTo>
                  <a:lnTo>
                    <a:pt x="852" y="14"/>
                  </a:lnTo>
                  <a:cubicBezTo>
                    <a:pt x="890" y="0"/>
                    <a:pt x="932" y="19"/>
                    <a:pt x="945" y="57"/>
                  </a:cubicBezTo>
                  <a:cubicBezTo>
                    <a:pt x="959" y="94"/>
                    <a:pt x="940" y="136"/>
                    <a:pt x="903" y="150"/>
                  </a:cubicBezTo>
                  <a:lnTo>
                    <a:pt x="107" y="446"/>
                  </a:lnTo>
                  <a:cubicBezTo>
                    <a:pt x="99" y="449"/>
                    <a:pt x="90" y="451"/>
                    <a:pt x="82" y="451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791">
              <a:extLst>
                <a:ext uri="{FF2B5EF4-FFF2-40B4-BE49-F238E27FC236}">
                  <a16:creationId xmlns:a16="http://schemas.microsoft.com/office/drawing/2014/main" id="{E392DDDA-BB6D-5693-E29D-F02E66BD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3790950"/>
              <a:ext cx="138113" cy="79375"/>
            </a:xfrm>
            <a:custGeom>
              <a:avLst/>
              <a:gdLst>
                <a:gd name="T0" fmla="*/ 993 w 1075"/>
                <a:gd name="T1" fmla="*/ 629 h 629"/>
                <a:gd name="T2" fmla="*/ 959 w 1075"/>
                <a:gd name="T3" fmla="*/ 621 h 629"/>
                <a:gd name="T4" fmla="*/ 50 w 1075"/>
                <a:gd name="T5" fmla="*/ 147 h 629"/>
                <a:gd name="T6" fmla="*/ 19 w 1075"/>
                <a:gd name="T7" fmla="*/ 49 h 629"/>
                <a:gd name="T8" fmla="*/ 117 w 1075"/>
                <a:gd name="T9" fmla="*/ 19 h 629"/>
                <a:gd name="T10" fmla="*/ 1026 w 1075"/>
                <a:gd name="T11" fmla="*/ 492 h 629"/>
                <a:gd name="T12" fmla="*/ 1057 w 1075"/>
                <a:gd name="T13" fmla="*/ 590 h 629"/>
                <a:gd name="T14" fmla="*/ 993 w 1075"/>
                <a:gd name="T15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5" h="629">
                  <a:moveTo>
                    <a:pt x="993" y="629"/>
                  </a:moveTo>
                  <a:cubicBezTo>
                    <a:pt x="981" y="629"/>
                    <a:pt x="970" y="627"/>
                    <a:pt x="959" y="621"/>
                  </a:cubicBezTo>
                  <a:lnTo>
                    <a:pt x="50" y="147"/>
                  </a:lnTo>
                  <a:cubicBezTo>
                    <a:pt x="14" y="128"/>
                    <a:pt x="0" y="85"/>
                    <a:pt x="19" y="49"/>
                  </a:cubicBezTo>
                  <a:cubicBezTo>
                    <a:pt x="37" y="14"/>
                    <a:pt x="81" y="0"/>
                    <a:pt x="117" y="19"/>
                  </a:cubicBezTo>
                  <a:lnTo>
                    <a:pt x="1026" y="492"/>
                  </a:lnTo>
                  <a:cubicBezTo>
                    <a:pt x="1061" y="511"/>
                    <a:pt x="1075" y="555"/>
                    <a:pt x="1057" y="590"/>
                  </a:cubicBezTo>
                  <a:cubicBezTo>
                    <a:pt x="1044" y="615"/>
                    <a:pt x="1019" y="629"/>
                    <a:pt x="993" y="62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792">
              <a:extLst>
                <a:ext uri="{FF2B5EF4-FFF2-40B4-BE49-F238E27FC236}">
                  <a16:creationId xmlns:a16="http://schemas.microsoft.com/office/drawing/2014/main" id="{CFAE49D8-BA4E-D4F8-CB84-73091959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762375"/>
              <a:ext cx="138113" cy="80963"/>
            </a:xfrm>
            <a:custGeom>
              <a:avLst/>
              <a:gdLst>
                <a:gd name="T0" fmla="*/ 993 w 1076"/>
                <a:gd name="T1" fmla="*/ 630 h 630"/>
                <a:gd name="T2" fmla="*/ 959 w 1076"/>
                <a:gd name="T3" fmla="*/ 622 h 630"/>
                <a:gd name="T4" fmla="*/ 50 w 1076"/>
                <a:gd name="T5" fmla="*/ 148 h 630"/>
                <a:gd name="T6" fmla="*/ 19 w 1076"/>
                <a:gd name="T7" fmla="*/ 50 h 630"/>
                <a:gd name="T8" fmla="*/ 117 w 1076"/>
                <a:gd name="T9" fmla="*/ 19 h 630"/>
                <a:gd name="T10" fmla="*/ 1026 w 1076"/>
                <a:gd name="T11" fmla="*/ 493 h 630"/>
                <a:gd name="T12" fmla="*/ 1057 w 1076"/>
                <a:gd name="T13" fmla="*/ 591 h 630"/>
                <a:gd name="T14" fmla="*/ 993 w 1076"/>
                <a:gd name="T1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6" h="630">
                  <a:moveTo>
                    <a:pt x="993" y="630"/>
                  </a:moveTo>
                  <a:cubicBezTo>
                    <a:pt x="981" y="630"/>
                    <a:pt x="970" y="627"/>
                    <a:pt x="959" y="622"/>
                  </a:cubicBezTo>
                  <a:lnTo>
                    <a:pt x="50" y="148"/>
                  </a:lnTo>
                  <a:cubicBezTo>
                    <a:pt x="14" y="129"/>
                    <a:pt x="0" y="85"/>
                    <a:pt x="19" y="50"/>
                  </a:cubicBezTo>
                  <a:cubicBezTo>
                    <a:pt x="38" y="14"/>
                    <a:pt x="81" y="0"/>
                    <a:pt x="117" y="19"/>
                  </a:cubicBezTo>
                  <a:lnTo>
                    <a:pt x="1026" y="493"/>
                  </a:lnTo>
                  <a:cubicBezTo>
                    <a:pt x="1062" y="512"/>
                    <a:pt x="1076" y="555"/>
                    <a:pt x="1057" y="591"/>
                  </a:cubicBezTo>
                  <a:cubicBezTo>
                    <a:pt x="1044" y="616"/>
                    <a:pt x="1019" y="630"/>
                    <a:pt x="993" y="63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93">
              <a:extLst>
                <a:ext uri="{FF2B5EF4-FFF2-40B4-BE49-F238E27FC236}">
                  <a16:creationId xmlns:a16="http://schemas.microsoft.com/office/drawing/2014/main" id="{343160CD-D4DE-D544-594B-E4E592208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3821113"/>
              <a:ext cx="131763" cy="77788"/>
            </a:xfrm>
            <a:custGeom>
              <a:avLst/>
              <a:gdLst>
                <a:gd name="T0" fmla="*/ 943 w 1026"/>
                <a:gd name="T1" fmla="*/ 610 h 610"/>
                <a:gd name="T2" fmla="*/ 909 w 1026"/>
                <a:gd name="T3" fmla="*/ 602 h 610"/>
                <a:gd name="T4" fmla="*/ 0 w 1026"/>
                <a:gd name="T5" fmla="*/ 128 h 610"/>
                <a:gd name="T6" fmla="*/ 67 w 1026"/>
                <a:gd name="T7" fmla="*/ 0 h 610"/>
                <a:gd name="T8" fmla="*/ 976 w 1026"/>
                <a:gd name="T9" fmla="*/ 474 h 610"/>
                <a:gd name="T10" fmla="*/ 1007 w 1026"/>
                <a:gd name="T11" fmla="*/ 571 h 610"/>
                <a:gd name="T12" fmla="*/ 943 w 1026"/>
                <a:gd name="T13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610">
                  <a:moveTo>
                    <a:pt x="943" y="610"/>
                  </a:moveTo>
                  <a:cubicBezTo>
                    <a:pt x="931" y="610"/>
                    <a:pt x="920" y="608"/>
                    <a:pt x="909" y="602"/>
                  </a:cubicBezTo>
                  <a:cubicBezTo>
                    <a:pt x="741" y="515"/>
                    <a:pt x="0" y="128"/>
                    <a:pt x="0" y="128"/>
                  </a:cubicBezTo>
                  <a:lnTo>
                    <a:pt x="67" y="0"/>
                  </a:lnTo>
                  <a:cubicBezTo>
                    <a:pt x="67" y="0"/>
                    <a:pt x="808" y="386"/>
                    <a:pt x="976" y="474"/>
                  </a:cubicBezTo>
                  <a:cubicBezTo>
                    <a:pt x="1012" y="492"/>
                    <a:pt x="1026" y="536"/>
                    <a:pt x="1007" y="571"/>
                  </a:cubicBezTo>
                  <a:cubicBezTo>
                    <a:pt x="994" y="596"/>
                    <a:pt x="969" y="610"/>
                    <a:pt x="943" y="61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94">
              <a:extLst>
                <a:ext uri="{FF2B5EF4-FFF2-40B4-BE49-F238E27FC236}">
                  <a16:creationId xmlns:a16="http://schemas.microsoft.com/office/drawing/2014/main" id="{CD6298D0-E311-0D2B-A7A3-FB5F5F98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3846513"/>
              <a:ext cx="98425" cy="60325"/>
            </a:xfrm>
            <a:custGeom>
              <a:avLst/>
              <a:gdLst>
                <a:gd name="T0" fmla="*/ 689 w 772"/>
                <a:gd name="T1" fmla="*/ 471 h 471"/>
                <a:gd name="T2" fmla="*/ 656 w 772"/>
                <a:gd name="T3" fmla="*/ 463 h 471"/>
                <a:gd name="T4" fmla="*/ 49 w 772"/>
                <a:gd name="T5" fmla="*/ 147 h 471"/>
                <a:gd name="T6" fmla="*/ 19 w 772"/>
                <a:gd name="T7" fmla="*/ 49 h 471"/>
                <a:gd name="T8" fmla="*/ 117 w 772"/>
                <a:gd name="T9" fmla="*/ 18 h 471"/>
                <a:gd name="T10" fmla="*/ 723 w 772"/>
                <a:gd name="T11" fmla="*/ 334 h 471"/>
                <a:gd name="T12" fmla="*/ 754 w 772"/>
                <a:gd name="T13" fmla="*/ 432 h 471"/>
                <a:gd name="T14" fmla="*/ 689 w 772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2" h="471">
                  <a:moveTo>
                    <a:pt x="689" y="471"/>
                  </a:moveTo>
                  <a:cubicBezTo>
                    <a:pt x="678" y="471"/>
                    <a:pt x="667" y="468"/>
                    <a:pt x="656" y="463"/>
                  </a:cubicBezTo>
                  <a:lnTo>
                    <a:pt x="49" y="147"/>
                  </a:lnTo>
                  <a:cubicBezTo>
                    <a:pt x="14" y="128"/>
                    <a:pt x="0" y="84"/>
                    <a:pt x="19" y="49"/>
                  </a:cubicBezTo>
                  <a:cubicBezTo>
                    <a:pt x="37" y="13"/>
                    <a:pt x="81" y="0"/>
                    <a:pt x="117" y="18"/>
                  </a:cubicBezTo>
                  <a:lnTo>
                    <a:pt x="723" y="334"/>
                  </a:lnTo>
                  <a:cubicBezTo>
                    <a:pt x="758" y="353"/>
                    <a:pt x="772" y="396"/>
                    <a:pt x="754" y="432"/>
                  </a:cubicBezTo>
                  <a:cubicBezTo>
                    <a:pt x="741" y="457"/>
                    <a:pt x="715" y="471"/>
                    <a:pt x="689" y="47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795">
              <a:extLst>
                <a:ext uri="{FF2B5EF4-FFF2-40B4-BE49-F238E27FC236}">
                  <a16:creationId xmlns:a16="http://schemas.microsoft.com/office/drawing/2014/main" id="{4FFCC0F0-73EC-BB89-2B95-66722B3E3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3749675"/>
              <a:ext cx="20638" cy="20638"/>
            </a:xfrm>
            <a:custGeom>
              <a:avLst/>
              <a:gdLst>
                <a:gd name="T0" fmla="*/ 90 w 173"/>
                <a:gd name="T1" fmla="*/ 160 h 160"/>
                <a:gd name="T2" fmla="*/ 57 w 173"/>
                <a:gd name="T3" fmla="*/ 152 h 160"/>
                <a:gd name="T4" fmla="*/ 49 w 173"/>
                <a:gd name="T5" fmla="*/ 147 h 160"/>
                <a:gd name="T6" fmla="*/ 18 w 173"/>
                <a:gd name="T7" fmla="*/ 50 h 160"/>
                <a:gd name="T8" fmla="*/ 116 w 173"/>
                <a:gd name="T9" fmla="*/ 19 h 160"/>
                <a:gd name="T10" fmla="*/ 124 w 173"/>
                <a:gd name="T11" fmla="*/ 23 h 160"/>
                <a:gd name="T12" fmla="*/ 155 w 173"/>
                <a:gd name="T13" fmla="*/ 121 h 160"/>
                <a:gd name="T14" fmla="*/ 90 w 173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60">
                  <a:moveTo>
                    <a:pt x="90" y="160"/>
                  </a:moveTo>
                  <a:cubicBezTo>
                    <a:pt x="79" y="160"/>
                    <a:pt x="68" y="158"/>
                    <a:pt x="57" y="152"/>
                  </a:cubicBezTo>
                  <a:lnTo>
                    <a:pt x="49" y="147"/>
                  </a:lnTo>
                  <a:cubicBezTo>
                    <a:pt x="13" y="129"/>
                    <a:pt x="0" y="85"/>
                    <a:pt x="18" y="50"/>
                  </a:cubicBezTo>
                  <a:cubicBezTo>
                    <a:pt x="36" y="14"/>
                    <a:pt x="80" y="0"/>
                    <a:pt x="116" y="19"/>
                  </a:cubicBezTo>
                  <a:lnTo>
                    <a:pt x="124" y="23"/>
                  </a:lnTo>
                  <a:cubicBezTo>
                    <a:pt x="160" y="42"/>
                    <a:pt x="173" y="86"/>
                    <a:pt x="155" y="121"/>
                  </a:cubicBezTo>
                  <a:cubicBezTo>
                    <a:pt x="142" y="146"/>
                    <a:pt x="117" y="160"/>
                    <a:pt x="90" y="16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796">
              <a:extLst>
                <a:ext uri="{FF2B5EF4-FFF2-40B4-BE49-F238E27FC236}">
                  <a16:creationId xmlns:a16="http://schemas.microsoft.com/office/drawing/2014/main" id="{1A01AA10-AED7-3B42-C377-DF53898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3778250"/>
              <a:ext cx="22225" cy="20638"/>
            </a:xfrm>
            <a:custGeom>
              <a:avLst/>
              <a:gdLst>
                <a:gd name="T0" fmla="*/ 92 w 174"/>
                <a:gd name="T1" fmla="*/ 160 h 160"/>
                <a:gd name="T2" fmla="*/ 58 w 174"/>
                <a:gd name="T3" fmla="*/ 152 h 160"/>
                <a:gd name="T4" fmla="*/ 50 w 174"/>
                <a:gd name="T5" fmla="*/ 147 h 160"/>
                <a:gd name="T6" fmla="*/ 19 w 174"/>
                <a:gd name="T7" fmla="*/ 49 h 160"/>
                <a:gd name="T8" fmla="*/ 117 w 174"/>
                <a:gd name="T9" fmla="*/ 19 h 160"/>
                <a:gd name="T10" fmla="*/ 125 w 174"/>
                <a:gd name="T11" fmla="*/ 23 h 160"/>
                <a:gd name="T12" fmla="*/ 156 w 174"/>
                <a:gd name="T13" fmla="*/ 121 h 160"/>
                <a:gd name="T14" fmla="*/ 92 w 174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60">
                  <a:moveTo>
                    <a:pt x="92" y="160"/>
                  </a:moveTo>
                  <a:cubicBezTo>
                    <a:pt x="80" y="160"/>
                    <a:pt x="69" y="157"/>
                    <a:pt x="58" y="152"/>
                  </a:cubicBezTo>
                  <a:lnTo>
                    <a:pt x="50" y="147"/>
                  </a:lnTo>
                  <a:cubicBezTo>
                    <a:pt x="14" y="129"/>
                    <a:pt x="0" y="85"/>
                    <a:pt x="19" y="49"/>
                  </a:cubicBezTo>
                  <a:cubicBezTo>
                    <a:pt x="37" y="14"/>
                    <a:pt x="81" y="0"/>
                    <a:pt x="117" y="19"/>
                  </a:cubicBezTo>
                  <a:lnTo>
                    <a:pt x="125" y="23"/>
                  </a:lnTo>
                  <a:cubicBezTo>
                    <a:pt x="161" y="42"/>
                    <a:pt x="174" y="85"/>
                    <a:pt x="156" y="121"/>
                  </a:cubicBezTo>
                  <a:cubicBezTo>
                    <a:pt x="143" y="146"/>
                    <a:pt x="118" y="160"/>
                    <a:pt x="92" y="16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797">
              <a:extLst>
                <a:ext uri="{FF2B5EF4-FFF2-40B4-BE49-F238E27FC236}">
                  <a16:creationId xmlns:a16="http://schemas.microsoft.com/office/drawing/2014/main" id="{E98ADE71-C5DC-077B-B22E-3EBA4C68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3806825"/>
              <a:ext cx="22225" cy="19050"/>
            </a:xfrm>
            <a:custGeom>
              <a:avLst/>
              <a:gdLst>
                <a:gd name="T0" fmla="*/ 92 w 174"/>
                <a:gd name="T1" fmla="*/ 159 h 159"/>
                <a:gd name="T2" fmla="*/ 58 w 174"/>
                <a:gd name="T3" fmla="*/ 151 h 159"/>
                <a:gd name="T4" fmla="*/ 50 w 174"/>
                <a:gd name="T5" fmla="*/ 147 h 159"/>
                <a:gd name="T6" fmla="*/ 19 w 174"/>
                <a:gd name="T7" fmla="*/ 49 h 159"/>
                <a:gd name="T8" fmla="*/ 116 w 174"/>
                <a:gd name="T9" fmla="*/ 18 h 159"/>
                <a:gd name="T10" fmla="*/ 125 w 174"/>
                <a:gd name="T11" fmla="*/ 23 h 159"/>
                <a:gd name="T12" fmla="*/ 156 w 174"/>
                <a:gd name="T13" fmla="*/ 120 h 159"/>
                <a:gd name="T14" fmla="*/ 92 w 174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59">
                  <a:moveTo>
                    <a:pt x="92" y="159"/>
                  </a:moveTo>
                  <a:cubicBezTo>
                    <a:pt x="80" y="159"/>
                    <a:pt x="69" y="157"/>
                    <a:pt x="58" y="151"/>
                  </a:cubicBezTo>
                  <a:lnTo>
                    <a:pt x="50" y="147"/>
                  </a:lnTo>
                  <a:cubicBezTo>
                    <a:pt x="14" y="129"/>
                    <a:pt x="0" y="85"/>
                    <a:pt x="19" y="49"/>
                  </a:cubicBezTo>
                  <a:cubicBezTo>
                    <a:pt x="37" y="14"/>
                    <a:pt x="81" y="0"/>
                    <a:pt x="116" y="18"/>
                  </a:cubicBezTo>
                  <a:lnTo>
                    <a:pt x="125" y="23"/>
                  </a:lnTo>
                  <a:cubicBezTo>
                    <a:pt x="160" y="41"/>
                    <a:pt x="174" y="85"/>
                    <a:pt x="156" y="120"/>
                  </a:cubicBezTo>
                  <a:cubicBezTo>
                    <a:pt x="143" y="145"/>
                    <a:pt x="118" y="159"/>
                    <a:pt x="92" y="15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798">
              <a:extLst>
                <a:ext uri="{FF2B5EF4-FFF2-40B4-BE49-F238E27FC236}">
                  <a16:creationId xmlns:a16="http://schemas.microsoft.com/office/drawing/2014/main" id="{F029EB19-3A85-7302-FD63-F3B11522A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3835400"/>
              <a:ext cx="22225" cy="20638"/>
            </a:xfrm>
            <a:custGeom>
              <a:avLst/>
              <a:gdLst>
                <a:gd name="T0" fmla="*/ 91 w 174"/>
                <a:gd name="T1" fmla="*/ 159 h 159"/>
                <a:gd name="T2" fmla="*/ 58 w 174"/>
                <a:gd name="T3" fmla="*/ 151 h 159"/>
                <a:gd name="T4" fmla="*/ 50 w 174"/>
                <a:gd name="T5" fmla="*/ 147 h 159"/>
                <a:gd name="T6" fmla="*/ 19 w 174"/>
                <a:gd name="T7" fmla="*/ 49 h 159"/>
                <a:gd name="T8" fmla="*/ 117 w 174"/>
                <a:gd name="T9" fmla="*/ 18 h 159"/>
                <a:gd name="T10" fmla="*/ 125 w 174"/>
                <a:gd name="T11" fmla="*/ 22 h 159"/>
                <a:gd name="T12" fmla="*/ 156 w 174"/>
                <a:gd name="T13" fmla="*/ 120 h 159"/>
                <a:gd name="T14" fmla="*/ 91 w 174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59">
                  <a:moveTo>
                    <a:pt x="91" y="159"/>
                  </a:moveTo>
                  <a:cubicBezTo>
                    <a:pt x="80" y="159"/>
                    <a:pt x="69" y="157"/>
                    <a:pt x="58" y="151"/>
                  </a:cubicBezTo>
                  <a:lnTo>
                    <a:pt x="50" y="147"/>
                  </a:lnTo>
                  <a:cubicBezTo>
                    <a:pt x="14" y="128"/>
                    <a:pt x="0" y="85"/>
                    <a:pt x="19" y="49"/>
                  </a:cubicBezTo>
                  <a:cubicBezTo>
                    <a:pt x="37" y="13"/>
                    <a:pt x="81" y="0"/>
                    <a:pt x="117" y="18"/>
                  </a:cubicBezTo>
                  <a:lnTo>
                    <a:pt x="125" y="22"/>
                  </a:lnTo>
                  <a:cubicBezTo>
                    <a:pt x="160" y="41"/>
                    <a:pt x="174" y="85"/>
                    <a:pt x="156" y="120"/>
                  </a:cubicBezTo>
                  <a:cubicBezTo>
                    <a:pt x="143" y="145"/>
                    <a:pt x="118" y="159"/>
                    <a:pt x="91" y="15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799">
              <a:extLst>
                <a:ext uri="{FF2B5EF4-FFF2-40B4-BE49-F238E27FC236}">
                  <a16:creationId xmlns:a16="http://schemas.microsoft.com/office/drawing/2014/main" id="{B06B00CF-E949-A83B-BAA9-61EF5BFA0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3956050"/>
              <a:ext cx="22225" cy="20638"/>
            </a:xfrm>
            <a:custGeom>
              <a:avLst/>
              <a:gdLst>
                <a:gd name="T0" fmla="*/ 91 w 174"/>
                <a:gd name="T1" fmla="*/ 159 h 159"/>
                <a:gd name="T2" fmla="*/ 57 w 174"/>
                <a:gd name="T3" fmla="*/ 151 h 159"/>
                <a:gd name="T4" fmla="*/ 49 w 174"/>
                <a:gd name="T5" fmla="*/ 147 h 159"/>
                <a:gd name="T6" fmla="*/ 18 w 174"/>
                <a:gd name="T7" fmla="*/ 49 h 159"/>
                <a:gd name="T8" fmla="*/ 116 w 174"/>
                <a:gd name="T9" fmla="*/ 18 h 159"/>
                <a:gd name="T10" fmla="*/ 124 w 174"/>
                <a:gd name="T11" fmla="*/ 23 h 159"/>
                <a:gd name="T12" fmla="*/ 155 w 174"/>
                <a:gd name="T13" fmla="*/ 120 h 159"/>
                <a:gd name="T14" fmla="*/ 91 w 174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59">
                  <a:moveTo>
                    <a:pt x="91" y="159"/>
                  </a:moveTo>
                  <a:cubicBezTo>
                    <a:pt x="79" y="159"/>
                    <a:pt x="68" y="157"/>
                    <a:pt x="57" y="151"/>
                  </a:cubicBezTo>
                  <a:lnTo>
                    <a:pt x="49" y="147"/>
                  </a:lnTo>
                  <a:cubicBezTo>
                    <a:pt x="13" y="128"/>
                    <a:pt x="0" y="84"/>
                    <a:pt x="18" y="49"/>
                  </a:cubicBezTo>
                  <a:cubicBezTo>
                    <a:pt x="37" y="14"/>
                    <a:pt x="81" y="0"/>
                    <a:pt x="116" y="18"/>
                  </a:cubicBezTo>
                  <a:lnTo>
                    <a:pt x="124" y="23"/>
                  </a:lnTo>
                  <a:cubicBezTo>
                    <a:pt x="160" y="41"/>
                    <a:pt x="174" y="85"/>
                    <a:pt x="155" y="120"/>
                  </a:cubicBezTo>
                  <a:cubicBezTo>
                    <a:pt x="142" y="145"/>
                    <a:pt x="117" y="159"/>
                    <a:pt x="91" y="15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800">
              <a:extLst>
                <a:ext uri="{FF2B5EF4-FFF2-40B4-BE49-F238E27FC236}">
                  <a16:creationId xmlns:a16="http://schemas.microsoft.com/office/drawing/2014/main" id="{91EC74F9-00EF-D335-BD3E-3564F9CC3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3790950"/>
              <a:ext cx="20638" cy="20638"/>
            </a:xfrm>
            <a:custGeom>
              <a:avLst/>
              <a:gdLst>
                <a:gd name="T0" fmla="*/ 83 w 170"/>
                <a:gd name="T1" fmla="*/ 164 h 164"/>
                <a:gd name="T2" fmla="*/ 49 w 170"/>
                <a:gd name="T3" fmla="*/ 156 h 164"/>
                <a:gd name="T4" fmla="*/ 19 w 170"/>
                <a:gd name="T5" fmla="*/ 58 h 164"/>
                <a:gd name="T6" fmla="*/ 23 w 170"/>
                <a:gd name="T7" fmla="*/ 49 h 164"/>
                <a:gd name="T8" fmla="*/ 121 w 170"/>
                <a:gd name="T9" fmla="*/ 19 h 164"/>
                <a:gd name="T10" fmla="*/ 151 w 170"/>
                <a:gd name="T11" fmla="*/ 116 h 164"/>
                <a:gd name="T12" fmla="*/ 147 w 170"/>
                <a:gd name="T13" fmla="*/ 125 h 164"/>
                <a:gd name="T14" fmla="*/ 83 w 170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64">
                  <a:moveTo>
                    <a:pt x="83" y="164"/>
                  </a:moveTo>
                  <a:cubicBezTo>
                    <a:pt x="71" y="164"/>
                    <a:pt x="60" y="161"/>
                    <a:pt x="49" y="156"/>
                  </a:cubicBezTo>
                  <a:cubicBezTo>
                    <a:pt x="14" y="137"/>
                    <a:pt x="0" y="93"/>
                    <a:pt x="19" y="58"/>
                  </a:cubicBezTo>
                  <a:lnTo>
                    <a:pt x="23" y="49"/>
                  </a:lnTo>
                  <a:cubicBezTo>
                    <a:pt x="41" y="14"/>
                    <a:pt x="85" y="0"/>
                    <a:pt x="121" y="19"/>
                  </a:cubicBezTo>
                  <a:cubicBezTo>
                    <a:pt x="156" y="37"/>
                    <a:pt x="170" y="81"/>
                    <a:pt x="151" y="116"/>
                  </a:cubicBezTo>
                  <a:lnTo>
                    <a:pt x="147" y="125"/>
                  </a:lnTo>
                  <a:cubicBezTo>
                    <a:pt x="134" y="150"/>
                    <a:pt x="109" y="164"/>
                    <a:pt x="83" y="164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801">
              <a:extLst>
                <a:ext uri="{FF2B5EF4-FFF2-40B4-BE49-F238E27FC236}">
                  <a16:creationId xmlns:a16="http://schemas.microsoft.com/office/drawing/2014/main" id="{6D9E9225-6234-E016-9504-7FE1B963C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663" y="3673475"/>
              <a:ext cx="174625" cy="119063"/>
            </a:xfrm>
            <a:custGeom>
              <a:avLst/>
              <a:gdLst>
                <a:gd name="T0" fmla="*/ 173 w 1367"/>
                <a:gd name="T1" fmla="*/ 241 h 923"/>
                <a:gd name="T2" fmla="*/ 1155 w 1367"/>
                <a:gd name="T3" fmla="*/ 753 h 923"/>
                <a:gd name="T4" fmla="*/ 1186 w 1367"/>
                <a:gd name="T5" fmla="*/ 693 h 923"/>
                <a:gd name="T6" fmla="*/ 204 w 1367"/>
                <a:gd name="T7" fmla="*/ 181 h 923"/>
                <a:gd name="T8" fmla="*/ 173 w 1367"/>
                <a:gd name="T9" fmla="*/ 241 h 923"/>
                <a:gd name="T10" fmla="*/ 1186 w 1367"/>
                <a:gd name="T11" fmla="*/ 923 h 923"/>
                <a:gd name="T12" fmla="*/ 1152 w 1367"/>
                <a:gd name="T13" fmla="*/ 915 h 923"/>
                <a:gd name="T14" fmla="*/ 42 w 1367"/>
                <a:gd name="T15" fmla="*/ 336 h 923"/>
                <a:gd name="T16" fmla="*/ 6 w 1367"/>
                <a:gd name="T17" fmla="*/ 293 h 923"/>
                <a:gd name="T18" fmla="*/ 11 w 1367"/>
                <a:gd name="T19" fmla="*/ 238 h 923"/>
                <a:gd name="T20" fmla="*/ 109 w 1367"/>
                <a:gd name="T21" fmla="*/ 50 h 923"/>
                <a:gd name="T22" fmla="*/ 207 w 1367"/>
                <a:gd name="T23" fmla="*/ 19 h 923"/>
                <a:gd name="T24" fmla="*/ 1317 w 1367"/>
                <a:gd name="T25" fmla="*/ 598 h 923"/>
                <a:gd name="T26" fmla="*/ 1348 w 1367"/>
                <a:gd name="T27" fmla="*/ 696 h 923"/>
                <a:gd name="T28" fmla="*/ 1250 w 1367"/>
                <a:gd name="T29" fmla="*/ 884 h 923"/>
                <a:gd name="T30" fmla="*/ 1208 w 1367"/>
                <a:gd name="T31" fmla="*/ 919 h 923"/>
                <a:gd name="T32" fmla="*/ 1186 w 1367"/>
                <a:gd name="T33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7" h="923">
                  <a:moveTo>
                    <a:pt x="173" y="241"/>
                  </a:moveTo>
                  <a:lnTo>
                    <a:pt x="1155" y="753"/>
                  </a:lnTo>
                  <a:lnTo>
                    <a:pt x="1186" y="693"/>
                  </a:lnTo>
                  <a:lnTo>
                    <a:pt x="204" y="181"/>
                  </a:lnTo>
                  <a:lnTo>
                    <a:pt x="173" y="241"/>
                  </a:lnTo>
                  <a:close/>
                  <a:moveTo>
                    <a:pt x="1186" y="923"/>
                  </a:moveTo>
                  <a:cubicBezTo>
                    <a:pt x="1174" y="923"/>
                    <a:pt x="1163" y="920"/>
                    <a:pt x="1152" y="915"/>
                  </a:cubicBezTo>
                  <a:lnTo>
                    <a:pt x="42" y="336"/>
                  </a:lnTo>
                  <a:cubicBezTo>
                    <a:pt x="24" y="327"/>
                    <a:pt x="12" y="312"/>
                    <a:pt x="6" y="293"/>
                  </a:cubicBezTo>
                  <a:cubicBezTo>
                    <a:pt x="0" y="275"/>
                    <a:pt x="2" y="255"/>
                    <a:pt x="11" y="238"/>
                  </a:cubicBezTo>
                  <a:lnTo>
                    <a:pt x="109" y="50"/>
                  </a:lnTo>
                  <a:cubicBezTo>
                    <a:pt x="127" y="14"/>
                    <a:pt x="171" y="0"/>
                    <a:pt x="207" y="19"/>
                  </a:cubicBezTo>
                  <a:lnTo>
                    <a:pt x="1317" y="598"/>
                  </a:lnTo>
                  <a:cubicBezTo>
                    <a:pt x="1353" y="616"/>
                    <a:pt x="1367" y="660"/>
                    <a:pt x="1348" y="696"/>
                  </a:cubicBezTo>
                  <a:lnTo>
                    <a:pt x="1250" y="884"/>
                  </a:lnTo>
                  <a:cubicBezTo>
                    <a:pt x="1241" y="901"/>
                    <a:pt x="1226" y="914"/>
                    <a:pt x="1208" y="919"/>
                  </a:cubicBezTo>
                  <a:cubicBezTo>
                    <a:pt x="1200" y="922"/>
                    <a:pt x="1193" y="923"/>
                    <a:pt x="1186" y="92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802">
              <a:extLst>
                <a:ext uri="{FF2B5EF4-FFF2-40B4-BE49-F238E27FC236}">
                  <a16:creationId xmlns:a16="http://schemas.microsoft.com/office/drawing/2014/main" id="{7350310A-3E42-58EF-5B17-98E9233D3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9075" y="3733800"/>
              <a:ext cx="188913" cy="323850"/>
            </a:xfrm>
            <a:custGeom>
              <a:avLst/>
              <a:gdLst>
                <a:gd name="T0" fmla="*/ 1284 w 1480"/>
                <a:gd name="T1" fmla="*/ 145 h 2529"/>
                <a:gd name="T2" fmla="*/ 1245 w 1480"/>
                <a:gd name="T3" fmla="*/ 169 h 2529"/>
                <a:gd name="T4" fmla="*/ 166 w 1480"/>
                <a:gd name="T5" fmla="*/ 2240 h 2529"/>
                <a:gd name="T6" fmla="*/ 162 w 1480"/>
                <a:gd name="T7" fmla="*/ 2342 h 2529"/>
                <a:gd name="T8" fmla="*/ 244 w 1480"/>
                <a:gd name="T9" fmla="*/ 2280 h 2529"/>
                <a:gd name="T10" fmla="*/ 1323 w 1480"/>
                <a:gd name="T11" fmla="*/ 210 h 2529"/>
                <a:gd name="T12" fmla="*/ 1326 w 1480"/>
                <a:gd name="T13" fmla="*/ 176 h 2529"/>
                <a:gd name="T14" fmla="*/ 1305 w 1480"/>
                <a:gd name="T15" fmla="*/ 150 h 2529"/>
                <a:gd name="T16" fmla="*/ 1284 w 1480"/>
                <a:gd name="T17" fmla="*/ 145 h 2529"/>
                <a:gd name="T18" fmla="*/ 102 w 1480"/>
                <a:gd name="T19" fmla="*/ 2529 h 2529"/>
                <a:gd name="T20" fmla="*/ 69 w 1480"/>
                <a:gd name="T21" fmla="*/ 2521 h 2529"/>
                <a:gd name="T22" fmla="*/ 31 w 1480"/>
                <a:gd name="T23" fmla="*/ 2468 h 2529"/>
                <a:gd name="T24" fmla="*/ 37 w 1480"/>
                <a:gd name="T25" fmla="*/ 2173 h 2529"/>
                <a:gd name="T26" fmla="*/ 1116 w 1480"/>
                <a:gd name="T27" fmla="*/ 102 h 2529"/>
                <a:gd name="T28" fmla="*/ 1284 w 1480"/>
                <a:gd name="T29" fmla="*/ 0 h 2529"/>
                <a:gd name="T30" fmla="*/ 1371 w 1480"/>
                <a:gd name="T31" fmla="*/ 22 h 2529"/>
                <a:gd name="T32" fmla="*/ 1464 w 1480"/>
                <a:gd name="T33" fmla="*/ 132 h 2529"/>
                <a:gd name="T34" fmla="*/ 1452 w 1480"/>
                <a:gd name="T35" fmla="*/ 277 h 2529"/>
                <a:gd name="T36" fmla="*/ 372 w 1480"/>
                <a:gd name="T37" fmla="*/ 2348 h 2529"/>
                <a:gd name="T38" fmla="*/ 134 w 1480"/>
                <a:gd name="T39" fmla="*/ 2522 h 2529"/>
                <a:gd name="T40" fmla="*/ 102 w 1480"/>
                <a:gd name="T41" fmla="*/ 2529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0" h="2529">
                  <a:moveTo>
                    <a:pt x="1284" y="145"/>
                  </a:moveTo>
                  <a:cubicBezTo>
                    <a:pt x="1267" y="145"/>
                    <a:pt x="1252" y="154"/>
                    <a:pt x="1245" y="169"/>
                  </a:cubicBezTo>
                  <a:lnTo>
                    <a:pt x="166" y="2240"/>
                  </a:lnTo>
                  <a:cubicBezTo>
                    <a:pt x="160" y="2253"/>
                    <a:pt x="159" y="2293"/>
                    <a:pt x="162" y="2342"/>
                  </a:cubicBezTo>
                  <a:cubicBezTo>
                    <a:pt x="204" y="2316"/>
                    <a:pt x="237" y="2292"/>
                    <a:pt x="244" y="2280"/>
                  </a:cubicBezTo>
                  <a:lnTo>
                    <a:pt x="1323" y="210"/>
                  </a:lnTo>
                  <a:cubicBezTo>
                    <a:pt x="1329" y="199"/>
                    <a:pt x="1330" y="187"/>
                    <a:pt x="1326" y="176"/>
                  </a:cubicBezTo>
                  <a:cubicBezTo>
                    <a:pt x="1323" y="165"/>
                    <a:pt x="1315" y="156"/>
                    <a:pt x="1305" y="150"/>
                  </a:cubicBezTo>
                  <a:cubicBezTo>
                    <a:pt x="1298" y="147"/>
                    <a:pt x="1291" y="145"/>
                    <a:pt x="1284" y="145"/>
                  </a:cubicBezTo>
                  <a:close/>
                  <a:moveTo>
                    <a:pt x="102" y="2529"/>
                  </a:moveTo>
                  <a:cubicBezTo>
                    <a:pt x="91" y="2529"/>
                    <a:pt x="79" y="2526"/>
                    <a:pt x="69" y="2521"/>
                  </a:cubicBezTo>
                  <a:cubicBezTo>
                    <a:pt x="49" y="2510"/>
                    <a:pt x="35" y="2491"/>
                    <a:pt x="31" y="2468"/>
                  </a:cubicBezTo>
                  <a:cubicBezTo>
                    <a:pt x="20" y="2403"/>
                    <a:pt x="0" y="2244"/>
                    <a:pt x="37" y="2173"/>
                  </a:cubicBezTo>
                  <a:lnTo>
                    <a:pt x="1116" y="102"/>
                  </a:lnTo>
                  <a:cubicBezTo>
                    <a:pt x="1149" y="39"/>
                    <a:pt x="1213" y="0"/>
                    <a:pt x="1284" y="0"/>
                  </a:cubicBezTo>
                  <a:cubicBezTo>
                    <a:pt x="1314" y="0"/>
                    <a:pt x="1344" y="8"/>
                    <a:pt x="1371" y="22"/>
                  </a:cubicBezTo>
                  <a:cubicBezTo>
                    <a:pt x="1416" y="45"/>
                    <a:pt x="1449" y="84"/>
                    <a:pt x="1464" y="132"/>
                  </a:cubicBezTo>
                  <a:cubicBezTo>
                    <a:pt x="1480" y="181"/>
                    <a:pt x="1475" y="232"/>
                    <a:pt x="1452" y="277"/>
                  </a:cubicBezTo>
                  <a:lnTo>
                    <a:pt x="372" y="2348"/>
                  </a:lnTo>
                  <a:cubicBezTo>
                    <a:pt x="336" y="2419"/>
                    <a:pt x="194" y="2493"/>
                    <a:pt x="134" y="2522"/>
                  </a:cubicBezTo>
                  <a:cubicBezTo>
                    <a:pt x="124" y="2527"/>
                    <a:pt x="113" y="2529"/>
                    <a:pt x="102" y="252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803">
              <a:extLst>
                <a:ext uri="{FF2B5EF4-FFF2-40B4-BE49-F238E27FC236}">
                  <a16:creationId xmlns:a16="http://schemas.microsoft.com/office/drawing/2014/main" id="{20F42EBE-2F5C-2A4B-8573-A3B7411D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0" y="3819525"/>
              <a:ext cx="61913" cy="41275"/>
            </a:xfrm>
            <a:custGeom>
              <a:avLst/>
              <a:gdLst>
                <a:gd name="T0" fmla="*/ 402 w 485"/>
                <a:gd name="T1" fmla="*/ 322 h 322"/>
                <a:gd name="T2" fmla="*/ 369 w 485"/>
                <a:gd name="T3" fmla="*/ 313 h 322"/>
                <a:gd name="T4" fmla="*/ 49 w 485"/>
                <a:gd name="T5" fmla="*/ 147 h 322"/>
                <a:gd name="T6" fmla="*/ 18 w 485"/>
                <a:gd name="T7" fmla="*/ 49 h 322"/>
                <a:gd name="T8" fmla="*/ 116 w 485"/>
                <a:gd name="T9" fmla="*/ 18 h 322"/>
                <a:gd name="T10" fmla="*/ 436 w 485"/>
                <a:gd name="T11" fmla="*/ 185 h 322"/>
                <a:gd name="T12" fmla="*/ 467 w 485"/>
                <a:gd name="T13" fmla="*/ 283 h 322"/>
                <a:gd name="T14" fmla="*/ 402 w 485"/>
                <a:gd name="T15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5" h="322">
                  <a:moveTo>
                    <a:pt x="402" y="322"/>
                  </a:moveTo>
                  <a:cubicBezTo>
                    <a:pt x="391" y="322"/>
                    <a:pt x="380" y="319"/>
                    <a:pt x="369" y="313"/>
                  </a:cubicBezTo>
                  <a:lnTo>
                    <a:pt x="49" y="147"/>
                  </a:lnTo>
                  <a:cubicBezTo>
                    <a:pt x="13" y="128"/>
                    <a:pt x="0" y="84"/>
                    <a:pt x="18" y="49"/>
                  </a:cubicBezTo>
                  <a:cubicBezTo>
                    <a:pt x="37" y="13"/>
                    <a:pt x="80" y="0"/>
                    <a:pt x="116" y="18"/>
                  </a:cubicBezTo>
                  <a:lnTo>
                    <a:pt x="436" y="185"/>
                  </a:lnTo>
                  <a:cubicBezTo>
                    <a:pt x="472" y="203"/>
                    <a:pt x="485" y="247"/>
                    <a:pt x="467" y="283"/>
                  </a:cubicBezTo>
                  <a:cubicBezTo>
                    <a:pt x="454" y="307"/>
                    <a:pt x="429" y="322"/>
                    <a:pt x="402" y="32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Contrac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33318CD-81EB-951D-61C1-C0D69DED65BC}"/>
              </a:ext>
            </a:extLst>
          </p:cNvPr>
          <p:cNvGrpSpPr>
            <a:grpSpLocks noChangeAspect="1"/>
          </p:cNvGrpSpPr>
          <p:nvPr/>
        </p:nvGrpSpPr>
        <p:grpSpPr>
          <a:xfrm>
            <a:off x="9113476" y="3068764"/>
            <a:ext cx="496702" cy="426744"/>
            <a:chOff x="6470649" y="5883275"/>
            <a:chExt cx="563564" cy="484189"/>
          </a:xfrm>
          <a:solidFill>
            <a:schemeClr val="tx1"/>
          </a:solidFill>
        </p:grpSpPr>
        <p:sp>
          <p:nvSpPr>
            <p:cNvPr id="66" name="Line 1734">
              <a:extLst>
                <a:ext uri="{FF2B5EF4-FFF2-40B4-BE49-F238E27FC236}">
                  <a16:creationId xmlns:a16="http://schemas.microsoft.com/office/drawing/2014/main" id="{BD6FFAF4-AD8A-AD30-0C01-FA5B60EF8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5883275"/>
              <a:ext cx="206375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1735">
              <a:extLst>
                <a:ext uri="{FF2B5EF4-FFF2-40B4-BE49-F238E27FC236}">
                  <a16:creationId xmlns:a16="http://schemas.microsoft.com/office/drawing/2014/main" id="{3D867BE5-81DA-75B1-5247-1FDDAFF1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5978525"/>
              <a:ext cx="206375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1736">
              <a:extLst>
                <a:ext uri="{FF2B5EF4-FFF2-40B4-BE49-F238E27FC236}">
                  <a16:creationId xmlns:a16="http://schemas.microsoft.com/office/drawing/2014/main" id="{9EEE745E-9472-AF96-E437-38FBE304F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6075363"/>
              <a:ext cx="206375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Line 1737">
              <a:extLst>
                <a:ext uri="{FF2B5EF4-FFF2-40B4-BE49-F238E27FC236}">
                  <a16:creationId xmlns:a16="http://schemas.microsoft.com/office/drawing/2014/main" id="{68CA2884-AF27-41FE-EB92-5F2DB63FB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4" y="6173788"/>
              <a:ext cx="119062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1738">
              <a:extLst>
                <a:ext uri="{FF2B5EF4-FFF2-40B4-BE49-F238E27FC236}">
                  <a16:creationId xmlns:a16="http://schemas.microsoft.com/office/drawing/2014/main" id="{CCDE16ED-0A72-D640-B9EA-9795E7B47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6270625"/>
              <a:ext cx="90487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1739">
              <a:extLst>
                <a:ext uri="{FF2B5EF4-FFF2-40B4-BE49-F238E27FC236}">
                  <a16:creationId xmlns:a16="http://schemas.microsoft.com/office/drawing/2014/main" id="{21135609-F492-9DEA-0052-DCE36CD8F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7963" y="6367463"/>
              <a:ext cx="206375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745">
              <a:extLst>
                <a:ext uri="{FF2B5EF4-FFF2-40B4-BE49-F238E27FC236}">
                  <a16:creationId xmlns:a16="http://schemas.microsoft.com/office/drawing/2014/main" id="{800D2E07-1258-61C5-F0CC-9B485A87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5918200"/>
              <a:ext cx="309563" cy="311150"/>
            </a:xfrm>
            <a:custGeom>
              <a:avLst/>
              <a:gdLst>
                <a:gd name="T0" fmla="*/ 49 w 278"/>
                <a:gd name="T1" fmla="*/ 278 h 278"/>
                <a:gd name="T2" fmla="*/ 0 w 278"/>
                <a:gd name="T3" fmla="*/ 229 h 278"/>
                <a:gd name="T4" fmla="*/ 229 w 278"/>
                <a:gd name="T5" fmla="*/ 0 h 278"/>
                <a:gd name="T6" fmla="*/ 278 w 278"/>
                <a:gd name="T7" fmla="*/ 49 h 278"/>
                <a:gd name="T8" fmla="*/ 49 w 278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8">
                  <a:moveTo>
                    <a:pt x="49" y="278"/>
                  </a:moveTo>
                  <a:lnTo>
                    <a:pt x="0" y="229"/>
                  </a:lnTo>
                  <a:lnTo>
                    <a:pt x="229" y="0"/>
                  </a:lnTo>
                  <a:lnTo>
                    <a:pt x="278" y="49"/>
                  </a:lnTo>
                  <a:lnTo>
                    <a:pt x="49" y="278"/>
                  </a:lnTo>
                  <a:close/>
                </a:path>
              </a:pathLst>
            </a:cu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Line 1746">
              <a:extLst>
                <a:ext uri="{FF2B5EF4-FFF2-40B4-BE49-F238E27FC236}">
                  <a16:creationId xmlns:a16="http://schemas.microsoft.com/office/drawing/2014/main" id="{676C96B8-CDBF-536F-A6CA-F4CA08D20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8963" y="5959475"/>
              <a:ext cx="53975" cy="55563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747">
              <a:extLst>
                <a:ext uri="{FF2B5EF4-FFF2-40B4-BE49-F238E27FC236}">
                  <a16:creationId xmlns:a16="http://schemas.microsoft.com/office/drawing/2014/main" id="{A1A2FC56-AC9F-2F16-A0CE-CFA9EA02B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6173788"/>
              <a:ext cx="95250" cy="95250"/>
            </a:xfrm>
            <a:custGeom>
              <a:avLst/>
              <a:gdLst>
                <a:gd name="T0" fmla="*/ 0 w 86"/>
                <a:gd name="T1" fmla="*/ 85 h 85"/>
                <a:gd name="T2" fmla="*/ 86 w 86"/>
                <a:gd name="T3" fmla="*/ 49 h 85"/>
                <a:gd name="T4" fmla="*/ 37 w 86"/>
                <a:gd name="T5" fmla="*/ 0 h 85"/>
                <a:gd name="T6" fmla="*/ 0 w 86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5">
                  <a:moveTo>
                    <a:pt x="0" y="85"/>
                  </a:moveTo>
                  <a:lnTo>
                    <a:pt x="86" y="49"/>
                  </a:lnTo>
                  <a:lnTo>
                    <a:pt x="37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748">
              <a:extLst>
                <a:ext uri="{FF2B5EF4-FFF2-40B4-BE49-F238E27FC236}">
                  <a16:creationId xmlns:a16="http://schemas.microsoft.com/office/drawing/2014/main" id="{4603414A-1636-A82F-4568-FBC6A30E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6173788"/>
              <a:ext cx="95250" cy="95250"/>
            </a:xfrm>
            <a:custGeom>
              <a:avLst/>
              <a:gdLst>
                <a:gd name="T0" fmla="*/ 0 w 86"/>
                <a:gd name="T1" fmla="*/ 85 h 85"/>
                <a:gd name="T2" fmla="*/ 86 w 86"/>
                <a:gd name="T3" fmla="*/ 49 h 85"/>
                <a:gd name="T4" fmla="*/ 37 w 86"/>
                <a:gd name="T5" fmla="*/ 0 h 85"/>
                <a:gd name="T6" fmla="*/ 0 w 86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5">
                  <a:moveTo>
                    <a:pt x="0" y="85"/>
                  </a:moveTo>
                  <a:lnTo>
                    <a:pt x="86" y="49"/>
                  </a:lnTo>
                  <a:lnTo>
                    <a:pt x="37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Line 1735">
              <a:extLst>
                <a:ext uri="{FF2B5EF4-FFF2-40B4-BE49-F238E27FC236}">
                  <a16:creationId xmlns:a16="http://schemas.microsoft.com/office/drawing/2014/main" id="{8DB8A6A5-ED3D-1F1B-5DC5-FC3A2398EF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800849" y="5938839"/>
              <a:ext cx="107951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Line 1735">
              <a:extLst>
                <a:ext uri="{FF2B5EF4-FFF2-40B4-BE49-F238E27FC236}">
                  <a16:creationId xmlns:a16="http://schemas.microsoft.com/office/drawing/2014/main" id="{3DF2CED1-BD09-5098-E88A-8B85B48D96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772275" y="6284913"/>
              <a:ext cx="165100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ne 1735">
              <a:extLst>
                <a:ext uri="{FF2B5EF4-FFF2-40B4-BE49-F238E27FC236}">
                  <a16:creationId xmlns:a16="http://schemas.microsoft.com/office/drawing/2014/main" id="{97117348-1526-B0E6-06B1-7D4A3B43A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472487" y="6367464"/>
              <a:ext cx="374400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1735">
              <a:extLst>
                <a:ext uri="{FF2B5EF4-FFF2-40B4-BE49-F238E27FC236}">
                  <a16:creationId xmlns:a16="http://schemas.microsoft.com/office/drawing/2014/main" id="{C907E51C-E2B1-BF5F-5290-6419BC5493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472487" y="5883275"/>
              <a:ext cx="374400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1735">
              <a:extLst>
                <a:ext uri="{FF2B5EF4-FFF2-40B4-BE49-F238E27FC236}">
                  <a16:creationId xmlns:a16="http://schemas.microsoft.com/office/drawing/2014/main" id="{D6EDB983-B6EE-97DC-419F-98CCA38A15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29449" y="6125470"/>
              <a:ext cx="482400" cy="0"/>
            </a:xfrm>
            <a:prstGeom prst="line">
              <a:avLst/>
            </a:prstGeom>
            <a:grpFill/>
            <a:ln w="206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Resum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5165CB-F520-BB7B-8D30-AF7268B0D33E}"/>
              </a:ext>
            </a:extLst>
          </p:cNvPr>
          <p:cNvGrpSpPr>
            <a:grpSpLocks noChangeAspect="1"/>
          </p:cNvGrpSpPr>
          <p:nvPr/>
        </p:nvGrpSpPr>
        <p:grpSpPr>
          <a:xfrm>
            <a:off x="2087917" y="5061150"/>
            <a:ext cx="389006" cy="399244"/>
            <a:chOff x="8035926" y="3203575"/>
            <a:chExt cx="482600" cy="495301"/>
          </a:xfrm>
          <a:solidFill>
            <a:schemeClr val="tx1"/>
          </a:solidFill>
        </p:grpSpPr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54AFDF39-B0B5-BA28-BD76-7003EBBF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1" y="3203575"/>
              <a:ext cx="355600" cy="293688"/>
            </a:xfrm>
            <a:custGeom>
              <a:avLst/>
              <a:gdLst>
                <a:gd name="T0" fmla="*/ 381 w 389"/>
                <a:gd name="T1" fmla="*/ 322 h 322"/>
                <a:gd name="T2" fmla="*/ 374 w 389"/>
                <a:gd name="T3" fmla="*/ 315 h 322"/>
                <a:gd name="T4" fmla="*/ 374 w 389"/>
                <a:gd name="T5" fmla="*/ 14 h 322"/>
                <a:gd name="T6" fmla="*/ 103 w 389"/>
                <a:gd name="T7" fmla="*/ 14 h 322"/>
                <a:gd name="T8" fmla="*/ 15 w 389"/>
                <a:gd name="T9" fmla="*/ 103 h 322"/>
                <a:gd name="T10" fmla="*/ 15 w 389"/>
                <a:gd name="T11" fmla="*/ 168 h 322"/>
                <a:gd name="T12" fmla="*/ 7 w 389"/>
                <a:gd name="T13" fmla="*/ 175 h 322"/>
                <a:gd name="T14" fmla="*/ 0 w 389"/>
                <a:gd name="T15" fmla="*/ 168 h 322"/>
                <a:gd name="T16" fmla="*/ 0 w 389"/>
                <a:gd name="T17" fmla="*/ 100 h 322"/>
                <a:gd name="T18" fmla="*/ 2 w 389"/>
                <a:gd name="T19" fmla="*/ 95 h 322"/>
                <a:gd name="T20" fmla="*/ 95 w 389"/>
                <a:gd name="T21" fmla="*/ 2 h 322"/>
                <a:gd name="T22" fmla="*/ 100 w 389"/>
                <a:gd name="T23" fmla="*/ 0 h 322"/>
                <a:gd name="T24" fmla="*/ 381 w 389"/>
                <a:gd name="T25" fmla="*/ 0 h 322"/>
                <a:gd name="T26" fmla="*/ 389 w 389"/>
                <a:gd name="T27" fmla="*/ 7 h 322"/>
                <a:gd name="T28" fmla="*/ 389 w 389"/>
                <a:gd name="T29" fmla="*/ 315 h 322"/>
                <a:gd name="T30" fmla="*/ 381 w 389"/>
                <a:gd name="T3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9" h="322">
                  <a:moveTo>
                    <a:pt x="381" y="322"/>
                  </a:moveTo>
                  <a:cubicBezTo>
                    <a:pt x="377" y="322"/>
                    <a:pt x="374" y="319"/>
                    <a:pt x="374" y="315"/>
                  </a:cubicBezTo>
                  <a:lnTo>
                    <a:pt x="374" y="14"/>
                  </a:lnTo>
                  <a:lnTo>
                    <a:pt x="103" y="14"/>
                  </a:lnTo>
                  <a:lnTo>
                    <a:pt x="15" y="103"/>
                  </a:lnTo>
                  <a:lnTo>
                    <a:pt x="15" y="168"/>
                  </a:lnTo>
                  <a:cubicBezTo>
                    <a:pt x="15" y="172"/>
                    <a:pt x="11" y="175"/>
                    <a:pt x="7" y="175"/>
                  </a:cubicBezTo>
                  <a:cubicBezTo>
                    <a:pt x="3" y="175"/>
                    <a:pt x="0" y="172"/>
                    <a:pt x="0" y="168"/>
                  </a:cubicBezTo>
                  <a:lnTo>
                    <a:pt x="0" y="100"/>
                  </a:lnTo>
                  <a:cubicBezTo>
                    <a:pt x="0" y="98"/>
                    <a:pt x="1" y="96"/>
                    <a:pt x="2" y="95"/>
                  </a:cubicBezTo>
                  <a:lnTo>
                    <a:pt x="95" y="2"/>
                  </a:lnTo>
                  <a:cubicBezTo>
                    <a:pt x="97" y="0"/>
                    <a:pt x="98" y="0"/>
                    <a:pt x="100" y="0"/>
                  </a:cubicBezTo>
                  <a:lnTo>
                    <a:pt x="381" y="0"/>
                  </a:lnTo>
                  <a:cubicBezTo>
                    <a:pt x="385" y="0"/>
                    <a:pt x="389" y="3"/>
                    <a:pt x="389" y="7"/>
                  </a:cubicBezTo>
                  <a:lnTo>
                    <a:pt x="389" y="315"/>
                  </a:lnTo>
                  <a:cubicBezTo>
                    <a:pt x="389" y="319"/>
                    <a:pt x="385" y="322"/>
                    <a:pt x="381" y="322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3E6ADAAE-1961-07E5-00FB-1080922D4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3643313"/>
              <a:ext cx="296863" cy="55563"/>
            </a:xfrm>
            <a:custGeom>
              <a:avLst/>
              <a:gdLst>
                <a:gd name="T0" fmla="*/ 317 w 325"/>
                <a:gd name="T1" fmla="*/ 62 h 62"/>
                <a:gd name="T2" fmla="*/ 8 w 325"/>
                <a:gd name="T3" fmla="*/ 62 h 62"/>
                <a:gd name="T4" fmla="*/ 0 w 325"/>
                <a:gd name="T5" fmla="*/ 55 h 62"/>
                <a:gd name="T6" fmla="*/ 8 w 325"/>
                <a:gd name="T7" fmla="*/ 48 h 62"/>
                <a:gd name="T8" fmla="*/ 310 w 325"/>
                <a:gd name="T9" fmla="*/ 48 h 62"/>
                <a:gd name="T10" fmla="*/ 310 w 325"/>
                <a:gd name="T11" fmla="*/ 8 h 62"/>
                <a:gd name="T12" fmla="*/ 317 w 325"/>
                <a:gd name="T13" fmla="*/ 0 h 62"/>
                <a:gd name="T14" fmla="*/ 325 w 325"/>
                <a:gd name="T15" fmla="*/ 8 h 62"/>
                <a:gd name="T16" fmla="*/ 325 w 325"/>
                <a:gd name="T17" fmla="*/ 55 h 62"/>
                <a:gd name="T18" fmla="*/ 317 w 325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62">
                  <a:moveTo>
                    <a:pt x="317" y="62"/>
                  </a:moveTo>
                  <a:lnTo>
                    <a:pt x="8" y="62"/>
                  </a:lnTo>
                  <a:cubicBezTo>
                    <a:pt x="4" y="62"/>
                    <a:pt x="0" y="59"/>
                    <a:pt x="0" y="55"/>
                  </a:cubicBezTo>
                  <a:cubicBezTo>
                    <a:pt x="0" y="51"/>
                    <a:pt x="4" y="48"/>
                    <a:pt x="8" y="48"/>
                  </a:cubicBezTo>
                  <a:lnTo>
                    <a:pt x="310" y="48"/>
                  </a:lnTo>
                  <a:lnTo>
                    <a:pt x="310" y="8"/>
                  </a:lnTo>
                  <a:cubicBezTo>
                    <a:pt x="310" y="4"/>
                    <a:pt x="313" y="0"/>
                    <a:pt x="317" y="0"/>
                  </a:cubicBezTo>
                  <a:cubicBezTo>
                    <a:pt x="321" y="0"/>
                    <a:pt x="325" y="4"/>
                    <a:pt x="325" y="8"/>
                  </a:cubicBezTo>
                  <a:lnTo>
                    <a:pt x="325" y="55"/>
                  </a:lnTo>
                  <a:cubicBezTo>
                    <a:pt x="325" y="59"/>
                    <a:pt x="321" y="62"/>
                    <a:pt x="317" y="62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BCE632C7-8E36-1C1E-5387-51F44773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1" y="3203575"/>
              <a:ext cx="98425" cy="98425"/>
            </a:xfrm>
            <a:custGeom>
              <a:avLst/>
              <a:gdLst>
                <a:gd name="T0" fmla="*/ 8 w 109"/>
                <a:gd name="T1" fmla="*/ 108 h 108"/>
                <a:gd name="T2" fmla="*/ 3 w 109"/>
                <a:gd name="T3" fmla="*/ 106 h 108"/>
                <a:gd name="T4" fmla="*/ 3 w 109"/>
                <a:gd name="T5" fmla="*/ 96 h 108"/>
                <a:gd name="T6" fmla="*/ 96 w 109"/>
                <a:gd name="T7" fmla="*/ 3 h 108"/>
                <a:gd name="T8" fmla="*/ 107 w 109"/>
                <a:gd name="T9" fmla="*/ 3 h 108"/>
                <a:gd name="T10" fmla="*/ 107 w 109"/>
                <a:gd name="T11" fmla="*/ 13 h 108"/>
                <a:gd name="T12" fmla="*/ 13 w 109"/>
                <a:gd name="T13" fmla="*/ 106 h 108"/>
                <a:gd name="T14" fmla="*/ 8 w 109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8">
                  <a:moveTo>
                    <a:pt x="8" y="108"/>
                  </a:moveTo>
                  <a:cubicBezTo>
                    <a:pt x="6" y="108"/>
                    <a:pt x="5" y="108"/>
                    <a:pt x="3" y="106"/>
                  </a:cubicBezTo>
                  <a:cubicBezTo>
                    <a:pt x="0" y="103"/>
                    <a:pt x="0" y="99"/>
                    <a:pt x="3" y="96"/>
                  </a:cubicBezTo>
                  <a:lnTo>
                    <a:pt x="96" y="3"/>
                  </a:lnTo>
                  <a:cubicBezTo>
                    <a:pt x="99" y="0"/>
                    <a:pt x="104" y="0"/>
                    <a:pt x="107" y="3"/>
                  </a:cubicBezTo>
                  <a:cubicBezTo>
                    <a:pt x="109" y="6"/>
                    <a:pt x="109" y="10"/>
                    <a:pt x="107" y="13"/>
                  </a:cubicBezTo>
                  <a:lnTo>
                    <a:pt x="13" y="106"/>
                  </a:lnTo>
                  <a:cubicBezTo>
                    <a:pt x="12" y="108"/>
                    <a:pt x="10" y="108"/>
                    <a:pt x="8" y="108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9B092F95-7E44-CCFF-D4DA-60A41F34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1" y="3203575"/>
              <a:ext cx="98425" cy="98425"/>
            </a:xfrm>
            <a:custGeom>
              <a:avLst/>
              <a:gdLst>
                <a:gd name="T0" fmla="*/ 100 w 108"/>
                <a:gd name="T1" fmla="*/ 107 h 107"/>
                <a:gd name="T2" fmla="*/ 100 w 108"/>
                <a:gd name="T3" fmla="*/ 107 h 107"/>
                <a:gd name="T4" fmla="*/ 7 w 108"/>
                <a:gd name="T5" fmla="*/ 107 h 107"/>
                <a:gd name="T6" fmla="*/ 0 w 108"/>
                <a:gd name="T7" fmla="*/ 100 h 107"/>
                <a:gd name="T8" fmla="*/ 7 w 108"/>
                <a:gd name="T9" fmla="*/ 93 h 107"/>
                <a:gd name="T10" fmla="*/ 7 w 108"/>
                <a:gd name="T11" fmla="*/ 93 h 107"/>
                <a:gd name="T12" fmla="*/ 93 w 108"/>
                <a:gd name="T13" fmla="*/ 93 h 107"/>
                <a:gd name="T14" fmla="*/ 93 w 108"/>
                <a:gd name="T15" fmla="*/ 7 h 107"/>
                <a:gd name="T16" fmla="*/ 100 w 108"/>
                <a:gd name="T17" fmla="*/ 0 h 107"/>
                <a:gd name="T18" fmla="*/ 108 w 108"/>
                <a:gd name="T19" fmla="*/ 7 h 107"/>
                <a:gd name="T20" fmla="*/ 108 w 108"/>
                <a:gd name="T21" fmla="*/ 100 h 107"/>
                <a:gd name="T22" fmla="*/ 106 w 108"/>
                <a:gd name="T23" fmla="*/ 105 h 107"/>
                <a:gd name="T24" fmla="*/ 100 w 108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100" y="107"/>
                  </a:moveTo>
                  <a:lnTo>
                    <a:pt x="100" y="107"/>
                  </a:lnTo>
                  <a:lnTo>
                    <a:pt x="7" y="107"/>
                  </a:lnTo>
                  <a:cubicBezTo>
                    <a:pt x="3" y="107"/>
                    <a:pt x="0" y="104"/>
                    <a:pt x="0" y="100"/>
                  </a:cubicBezTo>
                  <a:cubicBezTo>
                    <a:pt x="0" y="96"/>
                    <a:pt x="3" y="93"/>
                    <a:pt x="7" y="93"/>
                  </a:cubicBezTo>
                  <a:lnTo>
                    <a:pt x="7" y="93"/>
                  </a:lnTo>
                  <a:lnTo>
                    <a:pt x="93" y="93"/>
                  </a:lnTo>
                  <a:lnTo>
                    <a:pt x="93" y="7"/>
                  </a:lnTo>
                  <a:cubicBezTo>
                    <a:pt x="93" y="3"/>
                    <a:pt x="96" y="0"/>
                    <a:pt x="100" y="0"/>
                  </a:cubicBezTo>
                  <a:cubicBezTo>
                    <a:pt x="104" y="0"/>
                    <a:pt x="108" y="3"/>
                    <a:pt x="108" y="7"/>
                  </a:cubicBezTo>
                  <a:lnTo>
                    <a:pt x="108" y="100"/>
                  </a:lnTo>
                  <a:cubicBezTo>
                    <a:pt x="108" y="102"/>
                    <a:pt x="107" y="104"/>
                    <a:pt x="106" y="105"/>
                  </a:cubicBezTo>
                  <a:cubicBezTo>
                    <a:pt x="104" y="107"/>
                    <a:pt x="102" y="107"/>
                    <a:pt x="100" y="107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B6F46B89-B79E-D55F-16CC-68E05DC4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651" y="3295650"/>
              <a:ext cx="157163" cy="12700"/>
            </a:xfrm>
            <a:custGeom>
              <a:avLst/>
              <a:gdLst>
                <a:gd name="T0" fmla="*/ 165 w 172"/>
                <a:gd name="T1" fmla="*/ 15 h 15"/>
                <a:gd name="T2" fmla="*/ 8 w 172"/>
                <a:gd name="T3" fmla="*/ 15 h 15"/>
                <a:gd name="T4" fmla="*/ 0 w 172"/>
                <a:gd name="T5" fmla="*/ 7 h 15"/>
                <a:gd name="T6" fmla="*/ 8 w 172"/>
                <a:gd name="T7" fmla="*/ 0 h 15"/>
                <a:gd name="T8" fmla="*/ 165 w 172"/>
                <a:gd name="T9" fmla="*/ 0 h 15"/>
                <a:gd name="T10" fmla="*/ 172 w 172"/>
                <a:gd name="T11" fmla="*/ 7 h 15"/>
                <a:gd name="T12" fmla="*/ 165 w 172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5">
                  <a:moveTo>
                    <a:pt x="165" y="15"/>
                  </a:moveTo>
                  <a:lnTo>
                    <a:pt x="8" y="15"/>
                  </a:ln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165" y="0"/>
                  </a:lnTo>
                  <a:cubicBezTo>
                    <a:pt x="169" y="0"/>
                    <a:pt x="172" y="3"/>
                    <a:pt x="172" y="7"/>
                  </a:cubicBezTo>
                  <a:cubicBezTo>
                    <a:pt x="172" y="11"/>
                    <a:pt x="169" y="15"/>
                    <a:pt x="165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16205038-36F7-497B-90AE-D354B43E7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3355975"/>
              <a:ext cx="250825" cy="12700"/>
            </a:xfrm>
            <a:custGeom>
              <a:avLst/>
              <a:gdLst>
                <a:gd name="T0" fmla="*/ 268 w 275"/>
                <a:gd name="T1" fmla="*/ 14 h 14"/>
                <a:gd name="T2" fmla="*/ 7 w 275"/>
                <a:gd name="T3" fmla="*/ 14 h 14"/>
                <a:gd name="T4" fmla="*/ 0 w 275"/>
                <a:gd name="T5" fmla="*/ 7 h 14"/>
                <a:gd name="T6" fmla="*/ 7 w 275"/>
                <a:gd name="T7" fmla="*/ 0 h 14"/>
                <a:gd name="T8" fmla="*/ 268 w 275"/>
                <a:gd name="T9" fmla="*/ 0 h 14"/>
                <a:gd name="T10" fmla="*/ 275 w 275"/>
                <a:gd name="T11" fmla="*/ 7 h 14"/>
                <a:gd name="T12" fmla="*/ 268 w 27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14">
                  <a:moveTo>
                    <a:pt x="268" y="14"/>
                  </a:move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268" y="0"/>
                  </a:lnTo>
                  <a:cubicBezTo>
                    <a:pt x="272" y="0"/>
                    <a:pt x="275" y="3"/>
                    <a:pt x="275" y="7"/>
                  </a:cubicBezTo>
                  <a:cubicBezTo>
                    <a:pt x="275" y="11"/>
                    <a:pt x="272" y="14"/>
                    <a:pt x="268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335893F5-3F6A-1903-949B-14B21ECD1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3414713"/>
              <a:ext cx="85725" cy="14288"/>
            </a:xfrm>
            <a:custGeom>
              <a:avLst/>
              <a:gdLst>
                <a:gd name="T0" fmla="*/ 86 w 93"/>
                <a:gd name="T1" fmla="*/ 15 h 15"/>
                <a:gd name="T2" fmla="*/ 7 w 93"/>
                <a:gd name="T3" fmla="*/ 15 h 15"/>
                <a:gd name="T4" fmla="*/ 0 w 93"/>
                <a:gd name="T5" fmla="*/ 8 h 15"/>
                <a:gd name="T6" fmla="*/ 7 w 93"/>
                <a:gd name="T7" fmla="*/ 0 h 15"/>
                <a:gd name="T8" fmla="*/ 86 w 93"/>
                <a:gd name="T9" fmla="*/ 0 h 15"/>
                <a:gd name="T10" fmla="*/ 93 w 93"/>
                <a:gd name="T11" fmla="*/ 8 h 15"/>
                <a:gd name="T12" fmla="*/ 86 w 9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5">
                  <a:moveTo>
                    <a:pt x="86" y="15"/>
                  </a:moveTo>
                  <a:lnTo>
                    <a:pt x="7" y="15"/>
                  </a:ln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lnTo>
                    <a:pt x="86" y="0"/>
                  </a:lnTo>
                  <a:cubicBezTo>
                    <a:pt x="90" y="0"/>
                    <a:pt x="93" y="4"/>
                    <a:pt x="93" y="8"/>
                  </a:cubicBezTo>
                  <a:cubicBezTo>
                    <a:pt x="93" y="12"/>
                    <a:pt x="90" y="15"/>
                    <a:pt x="86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2C1DA61F-3895-E807-87D1-4A17AE757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3414713"/>
              <a:ext cx="73025" cy="14288"/>
            </a:xfrm>
            <a:custGeom>
              <a:avLst/>
              <a:gdLst>
                <a:gd name="T0" fmla="*/ 73 w 80"/>
                <a:gd name="T1" fmla="*/ 15 h 15"/>
                <a:gd name="T2" fmla="*/ 7 w 80"/>
                <a:gd name="T3" fmla="*/ 15 h 15"/>
                <a:gd name="T4" fmla="*/ 0 w 80"/>
                <a:gd name="T5" fmla="*/ 8 h 15"/>
                <a:gd name="T6" fmla="*/ 7 w 80"/>
                <a:gd name="T7" fmla="*/ 0 h 15"/>
                <a:gd name="T8" fmla="*/ 73 w 80"/>
                <a:gd name="T9" fmla="*/ 0 h 15"/>
                <a:gd name="T10" fmla="*/ 80 w 80"/>
                <a:gd name="T11" fmla="*/ 8 h 15"/>
                <a:gd name="T12" fmla="*/ 73 w 80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5">
                  <a:moveTo>
                    <a:pt x="73" y="15"/>
                  </a:moveTo>
                  <a:lnTo>
                    <a:pt x="7" y="15"/>
                  </a:ln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lnTo>
                    <a:pt x="73" y="0"/>
                  </a:lnTo>
                  <a:cubicBezTo>
                    <a:pt x="77" y="0"/>
                    <a:pt x="80" y="4"/>
                    <a:pt x="80" y="8"/>
                  </a:cubicBezTo>
                  <a:cubicBezTo>
                    <a:pt x="80" y="12"/>
                    <a:pt x="77" y="15"/>
                    <a:pt x="73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76">
              <a:extLst>
                <a:ext uri="{FF2B5EF4-FFF2-40B4-BE49-F238E27FC236}">
                  <a16:creationId xmlns:a16="http://schemas.microsoft.com/office/drawing/2014/main" id="{C734F4D1-BDE5-D3D2-25B7-97605D4E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1" y="3475038"/>
              <a:ext cx="131763" cy="14288"/>
            </a:xfrm>
            <a:custGeom>
              <a:avLst/>
              <a:gdLst>
                <a:gd name="T0" fmla="*/ 138 w 145"/>
                <a:gd name="T1" fmla="*/ 15 h 15"/>
                <a:gd name="T2" fmla="*/ 7 w 145"/>
                <a:gd name="T3" fmla="*/ 15 h 15"/>
                <a:gd name="T4" fmla="*/ 0 w 145"/>
                <a:gd name="T5" fmla="*/ 7 h 15"/>
                <a:gd name="T6" fmla="*/ 7 w 145"/>
                <a:gd name="T7" fmla="*/ 0 h 15"/>
                <a:gd name="T8" fmla="*/ 138 w 145"/>
                <a:gd name="T9" fmla="*/ 0 h 15"/>
                <a:gd name="T10" fmla="*/ 145 w 145"/>
                <a:gd name="T11" fmla="*/ 7 h 15"/>
                <a:gd name="T12" fmla="*/ 138 w 14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5">
                  <a:moveTo>
                    <a:pt x="138" y="15"/>
                  </a:moveTo>
                  <a:lnTo>
                    <a:pt x="7" y="15"/>
                  </a:ln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38" y="0"/>
                  </a:lnTo>
                  <a:cubicBezTo>
                    <a:pt x="142" y="0"/>
                    <a:pt x="145" y="3"/>
                    <a:pt x="145" y="7"/>
                  </a:cubicBezTo>
                  <a:cubicBezTo>
                    <a:pt x="145" y="11"/>
                    <a:pt x="142" y="15"/>
                    <a:pt x="138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77">
              <a:extLst>
                <a:ext uri="{FF2B5EF4-FFF2-40B4-BE49-F238E27FC236}">
                  <a16:creationId xmlns:a16="http://schemas.microsoft.com/office/drawing/2014/main" id="{1769572E-01FC-CF32-1112-62AB114C3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6" y="3475038"/>
              <a:ext cx="23813" cy="14288"/>
            </a:xfrm>
            <a:custGeom>
              <a:avLst/>
              <a:gdLst>
                <a:gd name="T0" fmla="*/ 20 w 27"/>
                <a:gd name="T1" fmla="*/ 15 h 15"/>
                <a:gd name="T2" fmla="*/ 7 w 27"/>
                <a:gd name="T3" fmla="*/ 15 h 15"/>
                <a:gd name="T4" fmla="*/ 0 w 27"/>
                <a:gd name="T5" fmla="*/ 7 h 15"/>
                <a:gd name="T6" fmla="*/ 7 w 27"/>
                <a:gd name="T7" fmla="*/ 0 h 15"/>
                <a:gd name="T8" fmla="*/ 20 w 27"/>
                <a:gd name="T9" fmla="*/ 0 h 15"/>
                <a:gd name="T10" fmla="*/ 27 w 27"/>
                <a:gd name="T11" fmla="*/ 7 h 15"/>
                <a:gd name="T12" fmla="*/ 20 w 2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5">
                  <a:moveTo>
                    <a:pt x="20" y="15"/>
                  </a:moveTo>
                  <a:lnTo>
                    <a:pt x="7" y="15"/>
                  </a:ln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20" y="0"/>
                  </a:lnTo>
                  <a:cubicBezTo>
                    <a:pt x="24" y="0"/>
                    <a:pt x="27" y="3"/>
                    <a:pt x="27" y="7"/>
                  </a:cubicBezTo>
                  <a:cubicBezTo>
                    <a:pt x="27" y="11"/>
                    <a:pt x="24" y="15"/>
                    <a:pt x="20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78">
              <a:extLst>
                <a:ext uri="{FF2B5EF4-FFF2-40B4-BE49-F238E27FC236}">
                  <a16:creationId xmlns:a16="http://schemas.microsoft.com/office/drawing/2014/main" id="{790095EA-ADFD-856E-38B9-A6227DC8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535363"/>
              <a:ext cx="42863" cy="12700"/>
            </a:xfrm>
            <a:custGeom>
              <a:avLst/>
              <a:gdLst>
                <a:gd name="T0" fmla="*/ 40 w 47"/>
                <a:gd name="T1" fmla="*/ 14 h 14"/>
                <a:gd name="T2" fmla="*/ 7 w 47"/>
                <a:gd name="T3" fmla="*/ 14 h 14"/>
                <a:gd name="T4" fmla="*/ 0 w 47"/>
                <a:gd name="T5" fmla="*/ 7 h 14"/>
                <a:gd name="T6" fmla="*/ 7 w 47"/>
                <a:gd name="T7" fmla="*/ 0 h 14"/>
                <a:gd name="T8" fmla="*/ 40 w 47"/>
                <a:gd name="T9" fmla="*/ 0 h 14"/>
                <a:gd name="T10" fmla="*/ 47 w 47"/>
                <a:gd name="T11" fmla="*/ 7 h 14"/>
                <a:gd name="T12" fmla="*/ 40 w 4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4">
                  <a:moveTo>
                    <a:pt x="40" y="14"/>
                  </a:move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40" y="0"/>
                  </a:ln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9">
              <a:extLst>
                <a:ext uri="{FF2B5EF4-FFF2-40B4-BE49-F238E27FC236}">
                  <a16:creationId xmlns:a16="http://schemas.microsoft.com/office/drawing/2014/main" id="{4209C98A-F11E-4FC9-A970-6883D597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6" y="3535363"/>
              <a:ext cx="61913" cy="12700"/>
            </a:xfrm>
            <a:custGeom>
              <a:avLst/>
              <a:gdLst>
                <a:gd name="T0" fmla="*/ 62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2 w 69"/>
                <a:gd name="T9" fmla="*/ 0 h 14"/>
                <a:gd name="T10" fmla="*/ 69 w 69"/>
                <a:gd name="T11" fmla="*/ 7 h 14"/>
                <a:gd name="T12" fmla="*/ 62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2" y="14"/>
                  </a:move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62" y="0"/>
                  </a:ln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2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80">
              <a:extLst>
                <a:ext uri="{FF2B5EF4-FFF2-40B4-BE49-F238E27FC236}">
                  <a16:creationId xmlns:a16="http://schemas.microsoft.com/office/drawing/2014/main" id="{8DFEB848-3FC9-45D7-0813-A4FAD9D75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6" y="3594100"/>
              <a:ext cx="236538" cy="14288"/>
            </a:xfrm>
            <a:custGeom>
              <a:avLst/>
              <a:gdLst>
                <a:gd name="T0" fmla="*/ 252 w 259"/>
                <a:gd name="T1" fmla="*/ 15 h 15"/>
                <a:gd name="T2" fmla="*/ 8 w 259"/>
                <a:gd name="T3" fmla="*/ 15 h 15"/>
                <a:gd name="T4" fmla="*/ 0 w 259"/>
                <a:gd name="T5" fmla="*/ 7 h 15"/>
                <a:gd name="T6" fmla="*/ 8 w 259"/>
                <a:gd name="T7" fmla="*/ 0 h 15"/>
                <a:gd name="T8" fmla="*/ 252 w 259"/>
                <a:gd name="T9" fmla="*/ 0 h 15"/>
                <a:gd name="T10" fmla="*/ 259 w 259"/>
                <a:gd name="T11" fmla="*/ 7 h 15"/>
                <a:gd name="T12" fmla="*/ 252 w 25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5">
                  <a:moveTo>
                    <a:pt x="252" y="15"/>
                  </a:moveTo>
                  <a:lnTo>
                    <a:pt x="8" y="15"/>
                  </a:ln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252" y="0"/>
                  </a:lnTo>
                  <a:cubicBezTo>
                    <a:pt x="256" y="0"/>
                    <a:pt x="259" y="3"/>
                    <a:pt x="259" y="7"/>
                  </a:cubicBezTo>
                  <a:cubicBezTo>
                    <a:pt x="259" y="12"/>
                    <a:pt x="256" y="15"/>
                    <a:pt x="25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81">
              <a:extLst>
                <a:ext uri="{FF2B5EF4-FFF2-40B4-BE49-F238E27FC236}">
                  <a16:creationId xmlns:a16="http://schemas.microsoft.com/office/drawing/2014/main" id="{96414314-80BF-BDC2-41AB-59CD6E7F9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7876" y="3532188"/>
              <a:ext cx="120650" cy="120650"/>
            </a:xfrm>
            <a:custGeom>
              <a:avLst/>
              <a:gdLst>
                <a:gd name="T0" fmla="*/ 38 w 132"/>
                <a:gd name="T1" fmla="*/ 14 h 131"/>
                <a:gd name="T2" fmla="*/ 38 w 132"/>
                <a:gd name="T3" fmla="*/ 14 h 131"/>
                <a:gd name="T4" fmla="*/ 17 w 132"/>
                <a:gd name="T5" fmla="*/ 35 h 131"/>
                <a:gd name="T6" fmla="*/ 94 w 132"/>
                <a:gd name="T7" fmla="*/ 113 h 131"/>
                <a:gd name="T8" fmla="*/ 113 w 132"/>
                <a:gd name="T9" fmla="*/ 113 h 131"/>
                <a:gd name="T10" fmla="*/ 113 w 132"/>
                <a:gd name="T11" fmla="*/ 113 h 131"/>
                <a:gd name="T12" fmla="*/ 117 w 132"/>
                <a:gd name="T13" fmla="*/ 103 h 131"/>
                <a:gd name="T14" fmla="*/ 113 w 132"/>
                <a:gd name="T15" fmla="*/ 94 h 131"/>
                <a:gd name="T16" fmla="*/ 36 w 132"/>
                <a:gd name="T17" fmla="*/ 16 h 131"/>
                <a:gd name="T18" fmla="*/ 17 w 132"/>
                <a:gd name="T19" fmla="*/ 35 h 131"/>
                <a:gd name="T20" fmla="*/ 104 w 132"/>
                <a:gd name="T21" fmla="*/ 131 h 131"/>
                <a:gd name="T22" fmla="*/ 84 w 132"/>
                <a:gd name="T23" fmla="*/ 123 h 131"/>
                <a:gd name="T24" fmla="*/ 5 w 132"/>
                <a:gd name="T25" fmla="*/ 43 h 131"/>
                <a:gd name="T26" fmla="*/ 5 w 132"/>
                <a:gd name="T27" fmla="*/ 27 h 131"/>
                <a:gd name="T28" fmla="*/ 28 w 132"/>
                <a:gd name="T29" fmla="*/ 4 h 131"/>
                <a:gd name="T30" fmla="*/ 36 w 132"/>
                <a:gd name="T31" fmla="*/ 0 h 131"/>
                <a:gd name="T32" fmla="*/ 36 w 132"/>
                <a:gd name="T33" fmla="*/ 0 h 131"/>
                <a:gd name="T34" fmla="*/ 44 w 132"/>
                <a:gd name="T35" fmla="*/ 4 h 131"/>
                <a:gd name="T36" fmla="*/ 124 w 132"/>
                <a:gd name="T37" fmla="*/ 83 h 131"/>
                <a:gd name="T38" fmla="*/ 132 w 132"/>
                <a:gd name="T39" fmla="*/ 103 h 131"/>
                <a:gd name="T40" fmla="*/ 124 w 132"/>
                <a:gd name="T41" fmla="*/ 123 h 131"/>
                <a:gd name="T42" fmla="*/ 124 w 132"/>
                <a:gd name="T43" fmla="*/ 123 h 131"/>
                <a:gd name="T44" fmla="*/ 104 w 132"/>
                <a:gd name="T4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1">
                  <a:moveTo>
                    <a:pt x="38" y="14"/>
                  </a:moveTo>
                  <a:lnTo>
                    <a:pt x="38" y="14"/>
                  </a:lnTo>
                  <a:close/>
                  <a:moveTo>
                    <a:pt x="17" y="35"/>
                  </a:moveTo>
                  <a:lnTo>
                    <a:pt x="94" y="113"/>
                  </a:lnTo>
                  <a:cubicBezTo>
                    <a:pt x="100" y="118"/>
                    <a:pt x="108" y="118"/>
                    <a:pt x="113" y="113"/>
                  </a:cubicBezTo>
                  <a:lnTo>
                    <a:pt x="113" y="113"/>
                  </a:lnTo>
                  <a:cubicBezTo>
                    <a:pt x="116" y="110"/>
                    <a:pt x="117" y="107"/>
                    <a:pt x="117" y="103"/>
                  </a:cubicBezTo>
                  <a:cubicBezTo>
                    <a:pt x="117" y="100"/>
                    <a:pt x="116" y="96"/>
                    <a:pt x="113" y="94"/>
                  </a:cubicBezTo>
                  <a:lnTo>
                    <a:pt x="36" y="16"/>
                  </a:lnTo>
                  <a:lnTo>
                    <a:pt x="17" y="35"/>
                  </a:lnTo>
                  <a:close/>
                  <a:moveTo>
                    <a:pt x="104" y="131"/>
                  </a:moveTo>
                  <a:cubicBezTo>
                    <a:pt x="97" y="131"/>
                    <a:pt x="90" y="128"/>
                    <a:pt x="84" y="123"/>
                  </a:cubicBezTo>
                  <a:lnTo>
                    <a:pt x="5" y="43"/>
                  </a:lnTo>
                  <a:cubicBezTo>
                    <a:pt x="0" y="39"/>
                    <a:pt x="0" y="32"/>
                    <a:pt x="5" y="27"/>
                  </a:cubicBezTo>
                  <a:lnTo>
                    <a:pt x="28" y="4"/>
                  </a:lnTo>
                  <a:cubicBezTo>
                    <a:pt x="30" y="2"/>
                    <a:pt x="33" y="0"/>
                    <a:pt x="36" y="0"/>
                  </a:cubicBezTo>
                  <a:lnTo>
                    <a:pt x="36" y="0"/>
                  </a:lnTo>
                  <a:cubicBezTo>
                    <a:pt x="39" y="0"/>
                    <a:pt x="42" y="2"/>
                    <a:pt x="44" y="4"/>
                  </a:cubicBezTo>
                  <a:lnTo>
                    <a:pt x="124" y="83"/>
                  </a:lnTo>
                  <a:cubicBezTo>
                    <a:pt x="129" y="89"/>
                    <a:pt x="132" y="96"/>
                    <a:pt x="132" y="103"/>
                  </a:cubicBezTo>
                  <a:cubicBezTo>
                    <a:pt x="132" y="111"/>
                    <a:pt x="129" y="118"/>
                    <a:pt x="124" y="123"/>
                  </a:cubicBezTo>
                  <a:lnTo>
                    <a:pt x="124" y="123"/>
                  </a:lnTo>
                  <a:cubicBezTo>
                    <a:pt x="118" y="128"/>
                    <a:pt x="111" y="131"/>
                    <a:pt x="104" y="131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82">
              <a:extLst>
                <a:ext uri="{FF2B5EF4-FFF2-40B4-BE49-F238E27FC236}">
                  <a16:creationId xmlns:a16="http://schemas.microsoft.com/office/drawing/2014/main" id="{5282B41A-F2C3-2701-90E9-993A7EF7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6" y="3519488"/>
              <a:ext cx="47625" cy="47625"/>
            </a:xfrm>
            <a:custGeom>
              <a:avLst/>
              <a:gdLst>
                <a:gd name="T0" fmla="*/ 26 w 52"/>
                <a:gd name="T1" fmla="*/ 51 h 51"/>
                <a:gd name="T2" fmla="*/ 21 w 52"/>
                <a:gd name="T3" fmla="*/ 49 h 51"/>
                <a:gd name="T4" fmla="*/ 3 w 52"/>
                <a:gd name="T5" fmla="*/ 31 h 51"/>
                <a:gd name="T6" fmla="*/ 3 w 52"/>
                <a:gd name="T7" fmla="*/ 21 h 51"/>
                <a:gd name="T8" fmla="*/ 14 w 52"/>
                <a:gd name="T9" fmla="*/ 21 h 51"/>
                <a:gd name="T10" fmla="*/ 26 w 52"/>
                <a:gd name="T11" fmla="*/ 34 h 51"/>
                <a:gd name="T12" fmla="*/ 34 w 52"/>
                <a:gd name="T13" fmla="*/ 25 h 51"/>
                <a:gd name="T14" fmla="*/ 22 w 52"/>
                <a:gd name="T15" fmla="*/ 13 h 51"/>
                <a:gd name="T16" fmla="*/ 22 w 52"/>
                <a:gd name="T17" fmla="*/ 3 h 51"/>
                <a:gd name="T18" fmla="*/ 32 w 52"/>
                <a:gd name="T19" fmla="*/ 3 h 51"/>
                <a:gd name="T20" fmla="*/ 50 w 52"/>
                <a:gd name="T21" fmla="*/ 20 h 51"/>
                <a:gd name="T22" fmla="*/ 52 w 52"/>
                <a:gd name="T23" fmla="*/ 25 h 51"/>
                <a:gd name="T24" fmla="*/ 50 w 52"/>
                <a:gd name="T25" fmla="*/ 31 h 51"/>
                <a:gd name="T26" fmla="*/ 31 w 52"/>
                <a:gd name="T27" fmla="*/ 49 h 51"/>
                <a:gd name="T28" fmla="*/ 26 w 52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24" y="51"/>
                    <a:pt x="23" y="50"/>
                    <a:pt x="21" y="49"/>
                  </a:cubicBezTo>
                  <a:lnTo>
                    <a:pt x="3" y="31"/>
                  </a:lnTo>
                  <a:cubicBezTo>
                    <a:pt x="0" y="28"/>
                    <a:pt x="0" y="24"/>
                    <a:pt x="3" y="21"/>
                  </a:cubicBezTo>
                  <a:cubicBezTo>
                    <a:pt x="6" y="18"/>
                    <a:pt x="11" y="18"/>
                    <a:pt x="14" y="21"/>
                  </a:cubicBezTo>
                  <a:lnTo>
                    <a:pt x="26" y="34"/>
                  </a:lnTo>
                  <a:lnTo>
                    <a:pt x="34" y="25"/>
                  </a:lnTo>
                  <a:lnTo>
                    <a:pt x="22" y="13"/>
                  </a:lnTo>
                  <a:cubicBezTo>
                    <a:pt x="19" y="10"/>
                    <a:pt x="19" y="5"/>
                    <a:pt x="22" y="3"/>
                  </a:cubicBezTo>
                  <a:cubicBezTo>
                    <a:pt x="25" y="0"/>
                    <a:pt x="29" y="0"/>
                    <a:pt x="32" y="3"/>
                  </a:cubicBezTo>
                  <a:lnTo>
                    <a:pt x="50" y="20"/>
                  </a:lnTo>
                  <a:cubicBezTo>
                    <a:pt x="51" y="22"/>
                    <a:pt x="52" y="24"/>
                    <a:pt x="52" y="25"/>
                  </a:cubicBezTo>
                  <a:cubicBezTo>
                    <a:pt x="52" y="27"/>
                    <a:pt x="51" y="29"/>
                    <a:pt x="50" y="31"/>
                  </a:cubicBezTo>
                  <a:lnTo>
                    <a:pt x="31" y="49"/>
                  </a:lnTo>
                  <a:cubicBezTo>
                    <a:pt x="30" y="50"/>
                    <a:pt x="28" y="51"/>
                    <a:pt x="26" y="5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83">
              <a:extLst>
                <a:ext uri="{FF2B5EF4-FFF2-40B4-BE49-F238E27FC236}">
                  <a16:creationId xmlns:a16="http://schemas.microsoft.com/office/drawing/2014/main" id="{95661FE5-CA44-39F2-D10B-617E80DF40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3888" y="3378200"/>
              <a:ext cx="190500" cy="190500"/>
            </a:xfrm>
            <a:custGeom>
              <a:avLst/>
              <a:gdLst>
                <a:gd name="T0" fmla="*/ 105 w 209"/>
                <a:gd name="T1" fmla="*/ 14 h 208"/>
                <a:gd name="T2" fmla="*/ 41 w 209"/>
                <a:gd name="T3" fmla="*/ 41 h 208"/>
                <a:gd name="T4" fmla="*/ 15 w 209"/>
                <a:gd name="T5" fmla="*/ 104 h 208"/>
                <a:gd name="T6" fmla="*/ 41 w 209"/>
                <a:gd name="T7" fmla="*/ 167 h 208"/>
                <a:gd name="T8" fmla="*/ 168 w 209"/>
                <a:gd name="T9" fmla="*/ 167 h 208"/>
                <a:gd name="T10" fmla="*/ 194 w 209"/>
                <a:gd name="T11" fmla="*/ 104 h 208"/>
                <a:gd name="T12" fmla="*/ 168 w 209"/>
                <a:gd name="T13" fmla="*/ 41 h 208"/>
                <a:gd name="T14" fmla="*/ 105 w 209"/>
                <a:gd name="T15" fmla="*/ 14 h 208"/>
                <a:gd name="T16" fmla="*/ 105 w 209"/>
                <a:gd name="T17" fmla="*/ 208 h 208"/>
                <a:gd name="T18" fmla="*/ 31 w 209"/>
                <a:gd name="T19" fmla="*/ 178 h 208"/>
                <a:gd name="T20" fmla="*/ 0 w 209"/>
                <a:gd name="T21" fmla="*/ 104 h 208"/>
                <a:gd name="T22" fmla="*/ 31 w 209"/>
                <a:gd name="T23" fmla="*/ 30 h 208"/>
                <a:gd name="T24" fmla="*/ 105 w 209"/>
                <a:gd name="T25" fmla="*/ 0 h 208"/>
                <a:gd name="T26" fmla="*/ 178 w 209"/>
                <a:gd name="T27" fmla="*/ 30 h 208"/>
                <a:gd name="T28" fmla="*/ 178 w 209"/>
                <a:gd name="T29" fmla="*/ 30 h 208"/>
                <a:gd name="T30" fmla="*/ 209 w 209"/>
                <a:gd name="T31" fmla="*/ 104 h 208"/>
                <a:gd name="T32" fmla="*/ 178 w 209"/>
                <a:gd name="T33" fmla="*/ 178 h 208"/>
                <a:gd name="T34" fmla="*/ 105 w 209"/>
                <a:gd name="T3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8">
                  <a:moveTo>
                    <a:pt x="105" y="14"/>
                  </a:moveTo>
                  <a:cubicBezTo>
                    <a:pt x="81" y="14"/>
                    <a:pt x="58" y="24"/>
                    <a:pt x="41" y="41"/>
                  </a:cubicBezTo>
                  <a:cubicBezTo>
                    <a:pt x="24" y="58"/>
                    <a:pt x="15" y="80"/>
                    <a:pt x="15" y="104"/>
                  </a:cubicBezTo>
                  <a:cubicBezTo>
                    <a:pt x="15" y="128"/>
                    <a:pt x="24" y="150"/>
                    <a:pt x="41" y="167"/>
                  </a:cubicBezTo>
                  <a:cubicBezTo>
                    <a:pt x="76" y="202"/>
                    <a:pt x="133" y="202"/>
                    <a:pt x="168" y="167"/>
                  </a:cubicBezTo>
                  <a:cubicBezTo>
                    <a:pt x="185" y="150"/>
                    <a:pt x="194" y="128"/>
                    <a:pt x="194" y="104"/>
                  </a:cubicBezTo>
                  <a:cubicBezTo>
                    <a:pt x="194" y="80"/>
                    <a:pt x="185" y="58"/>
                    <a:pt x="168" y="41"/>
                  </a:cubicBezTo>
                  <a:cubicBezTo>
                    <a:pt x="151" y="24"/>
                    <a:pt x="129" y="14"/>
                    <a:pt x="105" y="14"/>
                  </a:cubicBezTo>
                  <a:close/>
                  <a:moveTo>
                    <a:pt x="105" y="208"/>
                  </a:moveTo>
                  <a:cubicBezTo>
                    <a:pt x="78" y="208"/>
                    <a:pt x="51" y="198"/>
                    <a:pt x="31" y="178"/>
                  </a:cubicBezTo>
                  <a:cubicBezTo>
                    <a:pt x="11" y="158"/>
                    <a:pt x="0" y="132"/>
                    <a:pt x="0" y="104"/>
                  </a:cubicBezTo>
                  <a:cubicBezTo>
                    <a:pt x="0" y="76"/>
                    <a:pt x="11" y="50"/>
                    <a:pt x="31" y="30"/>
                  </a:cubicBezTo>
                  <a:cubicBezTo>
                    <a:pt x="51" y="11"/>
                    <a:pt x="77" y="0"/>
                    <a:pt x="105" y="0"/>
                  </a:cubicBezTo>
                  <a:cubicBezTo>
                    <a:pt x="133" y="0"/>
                    <a:pt x="159" y="11"/>
                    <a:pt x="178" y="30"/>
                  </a:cubicBezTo>
                  <a:lnTo>
                    <a:pt x="178" y="30"/>
                  </a:lnTo>
                  <a:cubicBezTo>
                    <a:pt x="198" y="50"/>
                    <a:pt x="209" y="76"/>
                    <a:pt x="209" y="104"/>
                  </a:cubicBezTo>
                  <a:cubicBezTo>
                    <a:pt x="209" y="132"/>
                    <a:pt x="198" y="158"/>
                    <a:pt x="178" y="178"/>
                  </a:cubicBezTo>
                  <a:cubicBezTo>
                    <a:pt x="158" y="198"/>
                    <a:pt x="131" y="208"/>
                    <a:pt x="105" y="20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84">
              <a:extLst>
                <a:ext uri="{FF2B5EF4-FFF2-40B4-BE49-F238E27FC236}">
                  <a16:creationId xmlns:a16="http://schemas.microsoft.com/office/drawing/2014/main" id="{81CB8D85-D826-C2BC-6D34-AAE01F054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2438" y="3367088"/>
              <a:ext cx="74613" cy="88900"/>
            </a:xfrm>
            <a:custGeom>
              <a:avLst/>
              <a:gdLst>
                <a:gd name="T0" fmla="*/ 40 w 81"/>
                <a:gd name="T1" fmla="*/ 15 h 98"/>
                <a:gd name="T2" fmla="*/ 14 w 81"/>
                <a:gd name="T3" fmla="*/ 49 h 98"/>
                <a:gd name="T4" fmla="*/ 40 w 81"/>
                <a:gd name="T5" fmla="*/ 83 h 98"/>
                <a:gd name="T6" fmla="*/ 66 w 81"/>
                <a:gd name="T7" fmla="*/ 49 h 98"/>
                <a:gd name="T8" fmla="*/ 40 w 81"/>
                <a:gd name="T9" fmla="*/ 15 h 98"/>
                <a:gd name="T10" fmla="*/ 40 w 81"/>
                <a:gd name="T11" fmla="*/ 98 h 98"/>
                <a:gd name="T12" fmla="*/ 0 w 81"/>
                <a:gd name="T13" fmla="*/ 49 h 98"/>
                <a:gd name="T14" fmla="*/ 40 w 81"/>
                <a:gd name="T15" fmla="*/ 0 h 98"/>
                <a:gd name="T16" fmla="*/ 81 w 81"/>
                <a:gd name="T17" fmla="*/ 49 h 98"/>
                <a:gd name="T18" fmla="*/ 40 w 81"/>
                <a:gd name="T1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8">
                  <a:moveTo>
                    <a:pt x="40" y="15"/>
                  </a:moveTo>
                  <a:cubicBezTo>
                    <a:pt x="26" y="15"/>
                    <a:pt x="14" y="30"/>
                    <a:pt x="14" y="49"/>
                  </a:cubicBezTo>
                  <a:cubicBezTo>
                    <a:pt x="14" y="68"/>
                    <a:pt x="26" y="83"/>
                    <a:pt x="40" y="83"/>
                  </a:cubicBezTo>
                  <a:cubicBezTo>
                    <a:pt x="55" y="83"/>
                    <a:pt x="66" y="68"/>
                    <a:pt x="66" y="49"/>
                  </a:cubicBezTo>
                  <a:cubicBezTo>
                    <a:pt x="66" y="30"/>
                    <a:pt x="55" y="15"/>
                    <a:pt x="40" y="15"/>
                  </a:cubicBezTo>
                  <a:close/>
                  <a:moveTo>
                    <a:pt x="40" y="98"/>
                  </a:moveTo>
                  <a:cubicBezTo>
                    <a:pt x="18" y="98"/>
                    <a:pt x="0" y="76"/>
                    <a:pt x="0" y="49"/>
                  </a:cubicBezTo>
                  <a:cubicBezTo>
                    <a:pt x="0" y="22"/>
                    <a:pt x="18" y="0"/>
                    <a:pt x="40" y="0"/>
                  </a:cubicBezTo>
                  <a:cubicBezTo>
                    <a:pt x="63" y="0"/>
                    <a:pt x="81" y="22"/>
                    <a:pt x="81" y="49"/>
                  </a:cubicBezTo>
                  <a:cubicBezTo>
                    <a:pt x="81" y="76"/>
                    <a:pt x="63" y="98"/>
                    <a:pt x="40" y="9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85">
              <a:extLst>
                <a:ext uri="{FF2B5EF4-FFF2-40B4-BE49-F238E27FC236}">
                  <a16:creationId xmlns:a16="http://schemas.microsoft.com/office/drawing/2014/main" id="{DB5676FE-DABD-B67E-C535-9605CCE2C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5926" y="3463925"/>
              <a:ext cx="147638" cy="128588"/>
            </a:xfrm>
            <a:custGeom>
              <a:avLst/>
              <a:gdLst>
                <a:gd name="T0" fmla="*/ 40 w 161"/>
                <a:gd name="T1" fmla="*/ 140 h 141"/>
                <a:gd name="T2" fmla="*/ 37 w 161"/>
                <a:gd name="T3" fmla="*/ 140 h 141"/>
                <a:gd name="T4" fmla="*/ 0 w 161"/>
                <a:gd name="T5" fmla="*/ 84 h 141"/>
                <a:gd name="T6" fmla="*/ 0 w 161"/>
                <a:gd name="T7" fmla="*/ 60 h 141"/>
                <a:gd name="T8" fmla="*/ 59 w 161"/>
                <a:gd name="T9" fmla="*/ 0 h 141"/>
                <a:gd name="T10" fmla="*/ 101 w 161"/>
                <a:gd name="T11" fmla="*/ 0 h 141"/>
                <a:gd name="T12" fmla="*/ 161 w 161"/>
                <a:gd name="T13" fmla="*/ 60 h 141"/>
                <a:gd name="T14" fmla="*/ 161 w 161"/>
                <a:gd name="T15" fmla="*/ 84 h 141"/>
                <a:gd name="T16" fmla="*/ 123 w 161"/>
                <a:gd name="T17" fmla="*/ 140 h 141"/>
                <a:gd name="T18" fmla="*/ 114 w 161"/>
                <a:gd name="T19" fmla="*/ 136 h 141"/>
                <a:gd name="T20" fmla="*/ 118 w 161"/>
                <a:gd name="T21" fmla="*/ 126 h 141"/>
                <a:gd name="T22" fmla="*/ 146 w 161"/>
                <a:gd name="T23" fmla="*/ 84 h 141"/>
                <a:gd name="T24" fmla="*/ 146 w 161"/>
                <a:gd name="T25" fmla="*/ 60 h 141"/>
                <a:gd name="T26" fmla="*/ 101 w 161"/>
                <a:gd name="T27" fmla="*/ 14 h 141"/>
                <a:gd name="T28" fmla="*/ 59 w 161"/>
                <a:gd name="T29" fmla="*/ 14 h 141"/>
                <a:gd name="T30" fmla="*/ 14 w 161"/>
                <a:gd name="T31" fmla="*/ 60 h 141"/>
                <a:gd name="T32" fmla="*/ 14 w 161"/>
                <a:gd name="T33" fmla="*/ 84 h 141"/>
                <a:gd name="T34" fmla="*/ 43 w 161"/>
                <a:gd name="T35" fmla="*/ 126 h 141"/>
                <a:gd name="T36" fmla="*/ 47 w 161"/>
                <a:gd name="T37" fmla="*/ 136 h 141"/>
                <a:gd name="T38" fmla="*/ 40 w 161"/>
                <a:gd name="T3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41">
                  <a:moveTo>
                    <a:pt x="40" y="140"/>
                  </a:moveTo>
                  <a:cubicBezTo>
                    <a:pt x="39" y="140"/>
                    <a:pt x="38" y="140"/>
                    <a:pt x="37" y="140"/>
                  </a:cubicBezTo>
                  <a:cubicBezTo>
                    <a:pt x="14" y="131"/>
                    <a:pt x="0" y="109"/>
                    <a:pt x="0" y="84"/>
                  </a:cubicBezTo>
                  <a:lnTo>
                    <a:pt x="0" y="60"/>
                  </a:lnTo>
                  <a:cubicBezTo>
                    <a:pt x="0" y="27"/>
                    <a:pt x="26" y="0"/>
                    <a:pt x="59" y="0"/>
                  </a:cubicBezTo>
                  <a:lnTo>
                    <a:pt x="101" y="0"/>
                  </a:lnTo>
                  <a:cubicBezTo>
                    <a:pt x="134" y="0"/>
                    <a:pt x="161" y="27"/>
                    <a:pt x="161" y="60"/>
                  </a:cubicBezTo>
                  <a:lnTo>
                    <a:pt x="161" y="84"/>
                  </a:lnTo>
                  <a:cubicBezTo>
                    <a:pt x="161" y="109"/>
                    <a:pt x="146" y="131"/>
                    <a:pt x="123" y="140"/>
                  </a:cubicBezTo>
                  <a:cubicBezTo>
                    <a:pt x="119" y="141"/>
                    <a:pt x="115" y="139"/>
                    <a:pt x="114" y="136"/>
                  </a:cubicBezTo>
                  <a:cubicBezTo>
                    <a:pt x="112" y="132"/>
                    <a:pt x="114" y="128"/>
                    <a:pt x="118" y="126"/>
                  </a:cubicBezTo>
                  <a:cubicBezTo>
                    <a:pt x="135" y="119"/>
                    <a:pt x="146" y="103"/>
                    <a:pt x="146" y="84"/>
                  </a:cubicBezTo>
                  <a:lnTo>
                    <a:pt x="146" y="60"/>
                  </a:lnTo>
                  <a:cubicBezTo>
                    <a:pt x="146" y="35"/>
                    <a:pt x="126" y="14"/>
                    <a:pt x="101" y="14"/>
                  </a:cubicBezTo>
                  <a:lnTo>
                    <a:pt x="59" y="14"/>
                  </a:lnTo>
                  <a:cubicBezTo>
                    <a:pt x="34" y="14"/>
                    <a:pt x="14" y="35"/>
                    <a:pt x="14" y="60"/>
                  </a:cubicBezTo>
                  <a:lnTo>
                    <a:pt x="14" y="84"/>
                  </a:lnTo>
                  <a:cubicBezTo>
                    <a:pt x="14" y="103"/>
                    <a:pt x="25" y="119"/>
                    <a:pt x="43" y="126"/>
                  </a:cubicBezTo>
                  <a:cubicBezTo>
                    <a:pt x="46" y="128"/>
                    <a:pt x="48" y="132"/>
                    <a:pt x="47" y="136"/>
                  </a:cubicBezTo>
                  <a:cubicBezTo>
                    <a:pt x="46" y="139"/>
                    <a:pt x="43" y="140"/>
                    <a:pt x="40" y="14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86">
              <a:extLst>
                <a:ext uri="{FF2B5EF4-FFF2-40B4-BE49-F238E27FC236}">
                  <a16:creationId xmlns:a16="http://schemas.microsoft.com/office/drawing/2014/main" id="{B0F447B8-64DF-A920-A11B-2528DCD6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1" y="3579813"/>
              <a:ext cx="14288" cy="100013"/>
            </a:xfrm>
            <a:custGeom>
              <a:avLst/>
              <a:gdLst>
                <a:gd name="T0" fmla="*/ 7 w 15"/>
                <a:gd name="T1" fmla="*/ 110 h 110"/>
                <a:gd name="T2" fmla="*/ 0 w 15"/>
                <a:gd name="T3" fmla="*/ 103 h 110"/>
                <a:gd name="T4" fmla="*/ 0 w 15"/>
                <a:gd name="T5" fmla="*/ 7 h 110"/>
                <a:gd name="T6" fmla="*/ 7 w 15"/>
                <a:gd name="T7" fmla="*/ 0 h 110"/>
                <a:gd name="T8" fmla="*/ 15 w 15"/>
                <a:gd name="T9" fmla="*/ 7 h 110"/>
                <a:gd name="T10" fmla="*/ 15 w 15"/>
                <a:gd name="T11" fmla="*/ 103 h 110"/>
                <a:gd name="T12" fmla="*/ 7 w 15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0">
                  <a:moveTo>
                    <a:pt x="7" y="110"/>
                  </a:moveTo>
                  <a:cubicBezTo>
                    <a:pt x="3" y="110"/>
                    <a:pt x="0" y="107"/>
                    <a:pt x="0" y="103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lnTo>
                    <a:pt x="15" y="103"/>
                  </a:lnTo>
                  <a:cubicBezTo>
                    <a:pt x="15" y="107"/>
                    <a:pt x="11" y="110"/>
                    <a:pt x="7" y="11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87">
              <a:extLst>
                <a:ext uri="{FF2B5EF4-FFF2-40B4-BE49-F238E27FC236}">
                  <a16:creationId xmlns:a16="http://schemas.microsoft.com/office/drawing/2014/main" id="{DE8103CA-62D6-C2E8-8E85-6E87A118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6" y="3503613"/>
              <a:ext cx="84138" cy="188913"/>
            </a:xfrm>
            <a:custGeom>
              <a:avLst/>
              <a:gdLst>
                <a:gd name="T0" fmla="*/ 28 w 93"/>
                <a:gd name="T1" fmla="*/ 200 h 207"/>
                <a:gd name="T2" fmla="*/ 2 w 93"/>
                <a:gd name="T3" fmla="*/ 191 h 207"/>
                <a:gd name="T4" fmla="*/ 0 w 93"/>
                <a:gd name="T5" fmla="*/ 185 h 207"/>
                <a:gd name="T6" fmla="*/ 0 w 93"/>
                <a:gd name="T7" fmla="*/ 8 h 207"/>
                <a:gd name="T8" fmla="*/ 7 w 93"/>
                <a:gd name="T9" fmla="*/ 0 h 207"/>
                <a:gd name="T10" fmla="*/ 15 w 93"/>
                <a:gd name="T11" fmla="*/ 8 h 207"/>
                <a:gd name="T12" fmla="*/ 15 w 93"/>
                <a:gd name="T13" fmla="*/ 181 h 207"/>
                <a:gd name="T14" fmla="*/ 41 w 93"/>
                <a:gd name="T15" fmla="*/ 180 h 207"/>
                <a:gd name="T16" fmla="*/ 51 w 93"/>
                <a:gd name="T17" fmla="*/ 180 h 207"/>
                <a:gd name="T18" fmla="*/ 78 w 93"/>
                <a:gd name="T19" fmla="*/ 181 h 207"/>
                <a:gd name="T20" fmla="*/ 78 w 93"/>
                <a:gd name="T21" fmla="*/ 8 h 207"/>
                <a:gd name="T22" fmla="*/ 85 w 93"/>
                <a:gd name="T23" fmla="*/ 0 h 207"/>
                <a:gd name="T24" fmla="*/ 93 w 93"/>
                <a:gd name="T25" fmla="*/ 8 h 207"/>
                <a:gd name="T26" fmla="*/ 93 w 93"/>
                <a:gd name="T27" fmla="*/ 185 h 207"/>
                <a:gd name="T28" fmla="*/ 90 w 93"/>
                <a:gd name="T29" fmla="*/ 191 h 207"/>
                <a:gd name="T30" fmla="*/ 46 w 93"/>
                <a:gd name="T31" fmla="*/ 195 h 207"/>
                <a:gd name="T32" fmla="*/ 28 w 93"/>
                <a:gd name="T33" fmla="*/ 20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207">
                  <a:moveTo>
                    <a:pt x="28" y="200"/>
                  </a:moveTo>
                  <a:cubicBezTo>
                    <a:pt x="17" y="200"/>
                    <a:pt x="8" y="195"/>
                    <a:pt x="2" y="191"/>
                  </a:cubicBezTo>
                  <a:cubicBezTo>
                    <a:pt x="1" y="189"/>
                    <a:pt x="0" y="187"/>
                    <a:pt x="0" y="185"/>
                  </a:cubicBezTo>
                  <a:lnTo>
                    <a:pt x="0" y="8"/>
                  </a:ln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5" y="181"/>
                  </a:lnTo>
                  <a:cubicBezTo>
                    <a:pt x="20" y="185"/>
                    <a:pt x="31" y="190"/>
                    <a:pt x="41" y="180"/>
                  </a:cubicBezTo>
                  <a:cubicBezTo>
                    <a:pt x="44" y="177"/>
                    <a:pt x="49" y="177"/>
                    <a:pt x="51" y="180"/>
                  </a:cubicBezTo>
                  <a:cubicBezTo>
                    <a:pt x="62" y="190"/>
                    <a:pt x="73" y="185"/>
                    <a:pt x="78" y="181"/>
                  </a:cubicBezTo>
                  <a:lnTo>
                    <a:pt x="78" y="8"/>
                  </a:lnTo>
                  <a:cubicBezTo>
                    <a:pt x="78" y="4"/>
                    <a:pt x="81" y="0"/>
                    <a:pt x="85" y="0"/>
                  </a:cubicBezTo>
                  <a:cubicBezTo>
                    <a:pt x="89" y="0"/>
                    <a:pt x="93" y="4"/>
                    <a:pt x="93" y="8"/>
                  </a:cubicBezTo>
                  <a:lnTo>
                    <a:pt x="93" y="185"/>
                  </a:lnTo>
                  <a:cubicBezTo>
                    <a:pt x="93" y="187"/>
                    <a:pt x="92" y="189"/>
                    <a:pt x="90" y="191"/>
                  </a:cubicBezTo>
                  <a:cubicBezTo>
                    <a:pt x="82" y="198"/>
                    <a:pt x="63" y="207"/>
                    <a:pt x="46" y="195"/>
                  </a:cubicBezTo>
                  <a:cubicBezTo>
                    <a:pt x="40" y="199"/>
                    <a:pt x="34" y="200"/>
                    <a:pt x="28" y="20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 descr="dang ppt cont bot.png">
            <a:extLst>
              <a:ext uri="{FF2B5EF4-FFF2-40B4-BE49-F238E27FC236}">
                <a16:creationId xmlns:a16="http://schemas.microsoft.com/office/drawing/2014/main" id="{83ABFA5E-DE50-1FF5-D3FC-137CFB856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7079"/>
            <a:ext cx="12192000" cy="690921"/>
          </a:xfrm>
          <a:prstGeom prst="rect">
            <a:avLst/>
          </a:prstGeom>
        </p:spPr>
      </p:pic>
      <p:pic>
        <p:nvPicPr>
          <p:cNvPr id="31" name="Picture 30" descr="dang ppt cont top 2.png">
            <a:extLst>
              <a:ext uri="{FF2B5EF4-FFF2-40B4-BE49-F238E27FC236}">
                <a16:creationId xmlns:a16="http://schemas.microsoft.com/office/drawing/2014/main" id="{6062F56B-07BB-5B50-E976-2AA8CC353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1E290B-833F-467D-81D5-AB8423F80F75}"/>
              </a:ext>
            </a:extLst>
          </p:cNvPr>
          <p:cNvGrpSpPr/>
          <p:nvPr/>
        </p:nvGrpSpPr>
        <p:grpSpPr>
          <a:xfrm>
            <a:off x="4038983" y="4701537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C4D3C-31C9-47FD-AB53-67708063B367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E66991-2F15-466C-8960-98034F820FC0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6BA503-C7E2-458D-86CE-14E2BFB22F64}"/>
              </a:ext>
            </a:extLst>
          </p:cNvPr>
          <p:cNvSpPr txBox="1"/>
          <p:nvPr/>
        </p:nvSpPr>
        <p:spPr>
          <a:xfrm>
            <a:off x="7486043" y="172212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Links with Part 141  (Safety Training)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0A295-1094-4995-B9C5-214558A28872}"/>
              </a:ext>
            </a:extLst>
          </p:cNvPr>
          <p:cNvSpPr txBox="1"/>
          <p:nvPr/>
        </p:nvSpPr>
        <p:spPr>
          <a:xfrm>
            <a:off x="7476091" y="1466141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General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C12CD-A055-4D23-AE11-A40AA534A162}"/>
              </a:ext>
            </a:extLst>
          </p:cNvPr>
          <p:cNvCxnSpPr>
            <a:cxnSpLocks/>
          </p:cNvCxnSpPr>
          <p:nvPr/>
        </p:nvCxnSpPr>
        <p:spPr>
          <a:xfrm>
            <a:off x="7393862" y="1714514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8430E1-709F-4FAB-8921-4460DFB1B91C}"/>
              </a:ext>
            </a:extLst>
          </p:cNvPr>
          <p:cNvSpPr txBox="1"/>
          <p:nvPr/>
        </p:nvSpPr>
        <p:spPr>
          <a:xfrm>
            <a:off x="1121415" y="2508141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Application and the approval process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2EE89-DB4D-44DE-A5C4-89AD1AF9996A}"/>
              </a:ext>
            </a:extLst>
          </p:cNvPr>
          <p:cNvSpPr txBox="1"/>
          <p:nvPr/>
        </p:nvSpPr>
        <p:spPr>
          <a:xfrm>
            <a:off x="1121415" y="2231141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Requirements for approval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2043EA-6852-4A0F-9979-3B60031BEA3F}"/>
              </a:ext>
            </a:extLst>
          </p:cNvPr>
          <p:cNvCxnSpPr>
            <a:cxnSpLocks/>
          </p:cNvCxnSpPr>
          <p:nvPr/>
        </p:nvCxnSpPr>
        <p:spPr>
          <a:xfrm>
            <a:off x="978279" y="2508140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64A1C-0A53-47B1-84CC-FB02DE978A94}"/>
              </a:ext>
            </a:extLst>
          </p:cNvPr>
          <p:cNvSpPr txBox="1"/>
          <p:nvPr/>
        </p:nvSpPr>
        <p:spPr>
          <a:xfrm>
            <a:off x="7486043" y="3303647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Training procedures manual requirements .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ED025-0BB5-4246-9649-91BA3E537B90}"/>
              </a:ext>
            </a:extLst>
          </p:cNvPr>
          <p:cNvSpPr txBox="1"/>
          <p:nvPr/>
        </p:nvSpPr>
        <p:spPr>
          <a:xfrm>
            <a:off x="7476091" y="3047667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Training Procedures Manual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7337D-435D-4836-9A63-E71679B64105}"/>
              </a:ext>
            </a:extLst>
          </p:cNvPr>
          <p:cNvCxnSpPr>
            <a:cxnSpLocks/>
          </p:cNvCxnSpPr>
          <p:nvPr/>
        </p:nvCxnSpPr>
        <p:spPr>
          <a:xfrm>
            <a:off x="7476091" y="3294590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234AAD-AC05-4A1A-A6E4-ECE64F301D6D}"/>
              </a:ext>
            </a:extLst>
          </p:cNvPr>
          <p:cNvSpPr txBox="1"/>
          <p:nvPr/>
        </p:nvSpPr>
        <p:spPr>
          <a:xfrm>
            <a:off x="1121415" y="3981103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Record keeping requirements .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38D09-A0FD-4C37-A6F8-5F450BA01968}"/>
              </a:ext>
            </a:extLst>
          </p:cNvPr>
          <p:cNvSpPr txBox="1"/>
          <p:nvPr/>
        </p:nvSpPr>
        <p:spPr>
          <a:xfrm>
            <a:off x="1121415" y="3704103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Record Keeping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3117A4-19C3-4167-8B4E-317B7B602005}"/>
              </a:ext>
            </a:extLst>
          </p:cNvPr>
          <p:cNvCxnSpPr>
            <a:cxnSpLocks/>
          </p:cNvCxnSpPr>
          <p:nvPr/>
        </p:nvCxnSpPr>
        <p:spPr>
          <a:xfrm>
            <a:off x="978279" y="3981102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B877E8-FF49-4E36-AC07-6D866E7F9A06}"/>
              </a:ext>
            </a:extLst>
          </p:cNvPr>
          <p:cNvGrpSpPr/>
          <p:nvPr/>
        </p:nvGrpSpPr>
        <p:grpSpPr>
          <a:xfrm>
            <a:off x="5225240" y="1339889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B073DB-53D1-4FDC-BF4E-68B7113A3A6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338E53-F799-40E0-AF16-17E6E9465302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8AA8EA-3F81-4B6B-B558-41B6AC1AE61D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354458-87E2-4B01-AD84-7568ECA2B475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3C5BDB-988A-4982-9C86-9D61840FDE39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4C5E7C0-B6FE-4E2A-9714-601376BF3B97}"/>
              </a:ext>
            </a:extLst>
          </p:cNvPr>
          <p:cNvSpPr txBox="1"/>
          <p:nvPr/>
        </p:nvSpPr>
        <p:spPr>
          <a:xfrm>
            <a:off x="7486043" y="470151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Personnel requirement and record keeping requirements .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391DF-8494-44C1-B1E8-45D011C26DE3}"/>
              </a:ext>
            </a:extLst>
          </p:cNvPr>
          <p:cNvSpPr txBox="1"/>
          <p:nvPr/>
        </p:nvSpPr>
        <p:spPr>
          <a:xfrm>
            <a:off x="7476091" y="4445535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Personnel Requirements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6DD1DF-FF4C-4A36-8B2A-7B3EC9489E53}"/>
              </a:ext>
            </a:extLst>
          </p:cNvPr>
          <p:cNvCxnSpPr>
            <a:cxnSpLocks/>
          </p:cNvCxnSpPr>
          <p:nvPr/>
        </p:nvCxnSpPr>
        <p:spPr>
          <a:xfrm>
            <a:off x="7393862" y="4693909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9">
            <a:extLst>
              <a:ext uri="{FF2B5EF4-FFF2-40B4-BE49-F238E27FC236}">
                <a16:creationId xmlns:a16="http://schemas.microsoft.com/office/drawing/2014/main" id="{FAA98416-0251-41FF-83E8-7B4F922A38F6}"/>
              </a:ext>
            </a:extLst>
          </p:cNvPr>
          <p:cNvSpPr/>
          <p:nvPr/>
        </p:nvSpPr>
        <p:spPr>
          <a:xfrm>
            <a:off x="5388275" y="307371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A42E3DEC-DAED-4178-AE9D-70060F413AFE}"/>
              </a:ext>
            </a:extLst>
          </p:cNvPr>
          <p:cNvSpPr/>
          <p:nvPr/>
        </p:nvSpPr>
        <p:spPr>
          <a:xfrm rot="2700000">
            <a:off x="4700391" y="2358361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5A2A17D9-45AC-4AFC-9F55-3DD5503274E7}"/>
              </a:ext>
            </a:extLst>
          </p:cNvPr>
          <p:cNvSpPr>
            <a:spLocks noChangeAspect="1"/>
          </p:cNvSpPr>
          <p:nvPr/>
        </p:nvSpPr>
        <p:spPr>
          <a:xfrm>
            <a:off x="7055490" y="4603153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B358A2-FB1C-9C32-C6B0-CAE2AA2E20AD}"/>
              </a:ext>
            </a:extLst>
          </p:cNvPr>
          <p:cNvSpPr txBox="1"/>
          <p:nvPr/>
        </p:nvSpPr>
        <p:spPr>
          <a:xfrm>
            <a:off x="444137" y="562534"/>
            <a:ext cx="1142999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Subpart 3- Training Organisations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</p:txBody>
      </p:sp>
      <p:sp>
        <p:nvSpPr>
          <p:cNvPr id="44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0F7ECB2-0C57-0AE3-9686-F6275B0EB5A2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028414" y="1489242"/>
            <a:ext cx="452652" cy="450811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EE8520-785B-2ED9-34F4-14ED0D2BEFC0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8463" y="3069184"/>
            <a:ext cx="452652" cy="45081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3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7650F2A-0567-2E3F-5706-C3036BB49E7D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585961" y="2263029"/>
            <a:ext cx="452652" cy="45081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8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1516319-4E0E-67CB-F493-0FA74EE9E9CB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18950" y="3748743"/>
            <a:ext cx="452652" cy="45081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9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6C9906-BBDA-18A4-60C2-8E4261C7FA67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948818" y="4437023"/>
            <a:ext cx="452652" cy="4508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B4CEDE-9B63-5B55-8A20-F7768DAE826C}"/>
              </a:ext>
            </a:extLst>
          </p:cNvPr>
          <p:cNvGrpSpPr/>
          <p:nvPr/>
        </p:nvGrpSpPr>
        <p:grpSpPr>
          <a:xfrm>
            <a:off x="992265" y="5462350"/>
            <a:ext cx="10113323" cy="611492"/>
            <a:chOff x="957263" y="5120805"/>
            <a:chExt cx="10277475" cy="10972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8B79666-7087-72E0-2084-DA208E185A40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C4949D-D581-1E6C-98D7-6D3E1E99A803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8E72C5D-6F3E-C8F1-B78B-273628813C17}"/>
              </a:ext>
            </a:extLst>
          </p:cNvPr>
          <p:cNvSpPr txBox="1"/>
          <p:nvPr/>
        </p:nvSpPr>
        <p:spPr>
          <a:xfrm>
            <a:off x="3387768" y="5544776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Regulations: Part 92.03.1 to Part 92.03.6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57" name="Candidat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17823C5-0C50-45B9-0F2F-1EDA9DDA008F}"/>
              </a:ext>
            </a:extLst>
          </p:cNvPr>
          <p:cNvGrpSpPr>
            <a:grpSpLocks noChangeAspect="1"/>
          </p:cNvGrpSpPr>
          <p:nvPr/>
        </p:nvGrpSpPr>
        <p:grpSpPr>
          <a:xfrm>
            <a:off x="5388275" y="4386118"/>
            <a:ext cx="452314" cy="529782"/>
            <a:chOff x="8482013" y="4622800"/>
            <a:chExt cx="574675" cy="673101"/>
          </a:xfrm>
          <a:solidFill>
            <a:schemeClr val="bg1"/>
          </a:solidFill>
        </p:grpSpPr>
        <p:sp>
          <p:nvSpPr>
            <p:cNvPr id="58" name="Freeform 2635">
              <a:extLst>
                <a:ext uri="{FF2B5EF4-FFF2-40B4-BE49-F238E27FC236}">
                  <a16:creationId xmlns:a16="http://schemas.microsoft.com/office/drawing/2014/main" id="{42FB609E-AAE6-D2B8-CC9B-6B9E93AF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4773613"/>
              <a:ext cx="293688" cy="522288"/>
            </a:xfrm>
            <a:custGeom>
              <a:avLst/>
              <a:gdLst>
                <a:gd name="T0" fmla="*/ 263 w 263"/>
                <a:gd name="T1" fmla="*/ 56 h 467"/>
                <a:gd name="T2" fmla="*/ 252 w 263"/>
                <a:gd name="T3" fmla="*/ 210 h 467"/>
                <a:gd name="T4" fmla="*/ 205 w 263"/>
                <a:gd name="T5" fmla="*/ 247 h 467"/>
                <a:gd name="T6" fmla="*/ 203 w 263"/>
                <a:gd name="T7" fmla="*/ 247 h 467"/>
                <a:gd name="T8" fmla="*/ 188 w 263"/>
                <a:gd name="T9" fmla="*/ 452 h 467"/>
                <a:gd name="T10" fmla="*/ 172 w 263"/>
                <a:gd name="T11" fmla="*/ 467 h 467"/>
                <a:gd name="T12" fmla="*/ 91 w 263"/>
                <a:gd name="T13" fmla="*/ 467 h 467"/>
                <a:gd name="T14" fmla="*/ 75 w 263"/>
                <a:gd name="T15" fmla="*/ 452 h 467"/>
                <a:gd name="T16" fmla="*/ 60 w 263"/>
                <a:gd name="T17" fmla="*/ 247 h 467"/>
                <a:gd name="T18" fmla="*/ 58 w 263"/>
                <a:gd name="T19" fmla="*/ 247 h 467"/>
                <a:gd name="T20" fmla="*/ 11 w 263"/>
                <a:gd name="T21" fmla="*/ 210 h 467"/>
                <a:gd name="T22" fmla="*/ 0 w 263"/>
                <a:gd name="T23" fmla="*/ 58 h 467"/>
                <a:gd name="T24" fmla="*/ 0 w 263"/>
                <a:gd name="T25" fmla="*/ 56 h 467"/>
                <a:gd name="T26" fmla="*/ 53 w 263"/>
                <a:gd name="T27" fmla="*/ 0 h 467"/>
                <a:gd name="T28" fmla="*/ 210 w 263"/>
                <a:gd name="T29" fmla="*/ 0 h 467"/>
                <a:gd name="T30" fmla="*/ 263 w 263"/>
                <a:gd name="T31" fmla="*/ 5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467">
                  <a:moveTo>
                    <a:pt x="263" y="56"/>
                  </a:moveTo>
                  <a:lnTo>
                    <a:pt x="252" y="210"/>
                  </a:lnTo>
                  <a:cubicBezTo>
                    <a:pt x="250" y="228"/>
                    <a:pt x="225" y="244"/>
                    <a:pt x="205" y="247"/>
                  </a:cubicBezTo>
                  <a:cubicBezTo>
                    <a:pt x="204" y="247"/>
                    <a:pt x="204" y="247"/>
                    <a:pt x="203" y="247"/>
                  </a:cubicBezTo>
                  <a:lnTo>
                    <a:pt x="188" y="452"/>
                  </a:lnTo>
                  <a:cubicBezTo>
                    <a:pt x="187" y="460"/>
                    <a:pt x="180" y="467"/>
                    <a:pt x="172" y="467"/>
                  </a:cubicBezTo>
                  <a:lnTo>
                    <a:pt x="91" y="467"/>
                  </a:lnTo>
                  <a:cubicBezTo>
                    <a:pt x="83" y="467"/>
                    <a:pt x="76" y="460"/>
                    <a:pt x="75" y="452"/>
                  </a:cubicBezTo>
                  <a:lnTo>
                    <a:pt x="60" y="247"/>
                  </a:lnTo>
                  <a:cubicBezTo>
                    <a:pt x="59" y="247"/>
                    <a:pt x="58" y="247"/>
                    <a:pt x="58" y="247"/>
                  </a:cubicBezTo>
                  <a:cubicBezTo>
                    <a:pt x="38" y="244"/>
                    <a:pt x="13" y="228"/>
                    <a:pt x="11" y="210"/>
                  </a:cubicBezTo>
                  <a:lnTo>
                    <a:pt x="0" y="58"/>
                  </a:lnTo>
                  <a:cubicBezTo>
                    <a:pt x="0" y="57"/>
                    <a:pt x="0" y="56"/>
                    <a:pt x="0" y="56"/>
                  </a:cubicBezTo>
                  <a:cubicBezTo>
                    <a:pt x="0" y="26"/>
                    <a:pt x="24" y="1"/>
                    <a:pt x="53" y="0"/>
                  </a:cubicBezTo>
                  <a:lnTo>
                    <a:pt x="210" y="0"/>
                  </a:lnTo>
                  <a:cubicBezTo>
                    <a:pt x="239" y="1"/>
                    <a:pt x="263" y="26"/>
                    <a:pt x="263" y="56"/>
                  </a:cubicBezTo>
                  <a:close/>
                </a:path>
              </a:pathLst>
            </a:cu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2636">
              <a:extLst>
                <a:ext uri="{FF2B5EF4-FFF2-40B4-BE49-F238E27FC236}">
                  <a16:creationId xmlns:a16="http://schemas.microsoft.com/office/drawing/2014/main" id="{1C614365-4506-15EE-9424-4F162B9A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3488" y="4622800"/>
              <a:ext cx="111125" cy="112713"/>
            </a:xfrm>
            <a:prstGeom prst="ellipse">
              <a:avLst/>
            </a:pr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2637">
              <a:extLst>
                <a:ext uri="{FF2B5EF4-FFF2-40B4-BE49-F238E27FC236}">
                  <a16:creationId xmlns:a16="http://schemas.microsoft.com/office/drawing/2014/main" id="{A9E2878B-E0E4-793D-3AF1-EF10185B9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9050" y="5033963"/>
              <a:ext cx="0" cy="261938"/>
            </a:xfrm>
            <a:prstGeom prst="line">
              <a:avLst/>
            </a:pr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2638">
              <a:extLst>
                <a:ext uri="{FF2B5EF4-FFF2-40B4-BE49-F238E27FC236}">
                  <a16:creationId xmlns:a16="http://schemas.microsoft.com/office/drawing/2014/main" id="{1F12FA6E-2A2E-A4F5-0B6E-66DF49DE0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16975" y="4859338"/>
              <a:ext cx="12700" cy="190500"/>
            </a:xfrm>
            <a:prstGeom prst="line">
              <a:avLst/>
            </a:pr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2639">
              <a:extLst>
                <a:ext uri="{FF2B5EF4-FFF2-40B4-BE49-F238E27FC236}">
                  <a16:creationId xmlns:a16="http://schemas.microsoft.com/office/drawing/2014/main" id="{750C1B17-3C18-06E0-FDF3-DF4A06950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0013" y="4859338"/>
              <a:ext cx="12700" cy="190500"/>
            </a:xfrm>
            <a:prstGeom prst="line">
              <a:avLst/>
            </a:pr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640">
              <a:extLst>
                <a:ext uri="{FF2B5EF4-FFF2-40B4-BE49-F238E27FC236}">
                  <a16:creationId xmlns:a16="http://schemas.microsoft.com/office/drawing/2014/main" id="{47FF5768-4468-F9D5-091E-46D1359A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4627563"/>
              <a:ext cx="176213" cy="176213"/>
            </a:xfrm>
            <a:custGeom>
              <a:avLst/>
              <a:gdLst>
                <a:gd name="T0" fmla="*/ 20 w 157"/>
                <a:gd name="T1" fmla="*/ 157 h 157"/>
                <a:gd name="T2" fmla="*/ 137 w 157"/>
                <a:gd name="T3" fmla="*/ 157 h 157"/>
                <a:gd name="T4" fmla="*/ 157 w 157"/>
                <a:gd name="T5" fmla="*/ 137 h 157"/>
                <a:gd name="T6" fmla="*/ 157 w 157"/>
                <a:gd name="T7" fmla="*/ 20 h 157"/>
                <a:gd name="T8" fmla="*/ 137 w 157"/>
                <a:gd name="T9" fmla="*/ 0 h 157"/>
                <a:gd name="T10" fmla="*/ 20 w 157"/>
                <a:gd name="T11" fmla="*/ 0 h 157"/>
                <a:gd name="T12" fmla="*/ 0 w 157"/>
                <a:gd name="T13" fmla="*/ 20 h 157"/>
                <a:gd name="T14" fmla="*/ 0 w 157"/>
                <a:gd name="T15" fmla="*/ 137 h 157"/>
                <a:gd name="T16" fmla="*/ 20 w 157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20" y="157"/>
                  </a:moveTo>
                  <a:lnTo>
                    <a:pt x="137" y="157"/>
                  </a:lnTo>
                  <a:cubicBezTo>
                    <a:pt x="148" y="157"/>
                    <a:pt x="157" y="148"/>
                    <a:pt x="157" y="137"/>
                  </a:cubicBezTo>
                  <a:lnTo>
                    <a:pt x="157" y="20"/>
                  </a:lnTo>
                  <a:cubicBezTo>
                    <a:pt x="157" y="9"/>
                    <a:pt x="148" y="0"/>
                    <a:pt x="137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37"/>
                  </a:lnTo>
                  <a:cubicBezTo>
                    <a:pt x="0" y="148"/>
                    <a:pt x="9" y="157"/>
                    <a:pt x="20" y="157"/>
                  </a:cubicBezTo>
                  <a:close/>
                </a:path>
              </a:pathLst>
            </a:custGeom>
            <a:grpFill/>
            <a:ln w="19050" cap="flat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641">
              <a:extLst>
                <a:ext uri="{FF2B5EF4-FFF2-40B4-BE49-F238E27FC236}">
                  <a16:creationId xmlns:a16="http://schemas.microsoft.com/office/drawing/2014/main" id="{836C56C0-EEF1-54BB-EA7D-1B7118E8B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4679950"/>
              <a:ext cx="85725" cy="79375"/>
            </a:xfrm>
            <a:custGeom>
              <a:avLst/>
              <a:gdLst>
                <a:gd name="T0" fmla="*/ 0 w 76"/>
                <a:gd name="T1" fmla="*/ 29 h 71"/>
                <a:gd name="T2" fmla="*/ 29 w 76"/>
                <a:gd name="T3" fmla="*/ 71 h 71"/>
                <a:gd name="T4" fmla="*/ 76 w 76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1">
                  <a:moveTo>
                    <a:pt x="0" y="29"/>
                  </a:moveTo>
                  <a:lnTo>
                    <a:pt x="29" y="71"/>
                  </a:lnTo>
                  <a:lnTo>
                    <a:pt x="76" y="0"/>
                  </a:lnTo>
                </a:path>
              </a:pathLst>
            </a:cu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642">
              <a:extLst>
                <a:ext uri="{FF2B5EF4-FFF2-40B4-BE49-F238E27FC236}">
                  <a16:creationId xmlns:a16="http://schemas.microsoft.com/office/drawing/2014/main" id="{4428F8E7-4316-BF6F-D89C-198A4CBA1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4875213"/>
              <a:ext cx="176213" cy="173038"/>
            </a:xfrm>
            <a:custGeom>
              <a:avLst/>
              <a:gdLst>
                <a:gd name="T0" fmla="*/ 20 w 157"/>
                <a:gd name="T1" fmla="*/ 156 h 156"/>
                <a:gd name="T2" fmla="*/ 137 w 157"/>
                <a:gd name="T3" fmla="*/ 156 h 156"/>
                <a:gd name="T4" fmla="*/ 157 w 157"/>
                <a:gd name="T5" fmla="*/ 136 h 156"/>
                <a:gd name="T6" fmla="*/ 157 w 157"/>
                <a:gd name="T7" fmla="*/ 19 h 156"/>
                <a:gd name="T8" fmla="*/ 137 w 157"/>
                <a:gd name="T9" fmla="*/ 0 h 156"/>
                <a:gd name="T10" fmla="*/ 20 w 157"/>
                <a:gd name="T11" fmla="*/ 0 h 156"/>
                <a:gd name="T12" fmla="*/ 0 w 157"/>
                <a:gd name="T13" fmla="*/ 19 h 156"/>
                <a:gd name="T14" fmla="*/ 0 w 157"/>
                <a:gd name="T15" fmla="*/ 136 h 156"/>
                <a:gd name="T16" fmla="*/ 20 w 157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6">
                  <a:moveTo>
                    <a:pt x="20" y="156"/>
                  </a:moveTo>
                  <a:lnTo>
                    <a:pt x="137" y="156"/>
                  </a:lnTo>
                  <a:cubicBezTo>
                    <a:pt x="148" y="156"/>
                    <a:pt x="157" y="147"/>
                    <a:pt x="157" y="136"/>
                  </a:cubicBezTo>
                  <a:lnTo>
                    <a:pt x="157" y="19"/>
                  </a:lnTo>
                  <a:cubicBezTo>
                    <a:pt x="157" y="9"/>
                    <a:pt x="148" y="0"/>
                    <a:pt x="137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19"/>
                  </a:cubicBezTo>
                  <a:lnTo>
                    <a:pt x="0" y="136"/>
                  </a:lnTo>
                  <a:cubicBezTo>
                    <a:pt x="0" y="147"/>
                    <a:pt x="9" y="156"/>
                    <a:pt x="20" y="156"/>
                  </a:cubicBezTo>
                  <a:close/>
                </a:path>
              </a:pathLst>
            </a:custGeom>
            <a:grpFill/>
            <a:ln w="19050" cap="flat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2643">
              <a:extLst>
                <a:ext uri="{FF2B5EF4-FFF2-40B4-BE49-F238E27FC236}">
                  <a16:creationId xmlns:a16="http://schemas.microsoft.com/office/drawing/2014/main" id="{623FE617-D67F-5CF3-2CE0-D97AD3B08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4926013"/>
              <a:ext cx="85725" cy="79375"/>
            </a:xfrm>
            <a:custGeom>
              <a:avLst/>
              <a:gdLst>
                <a:gd name="T0" fmla="*/ 0 w 76"/>
                <a:gd name="T1" fmla="*/ 29 h 71"/>
                <a:gd name="T2" fmla="*/ 29 w 76"/>
                <a:gd name="T3" fmla="*/ 71 h 71"/>
                <a:gd name="T4" fmla="*/ 76 w 76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1">
                  <a:moveTo>
                    <a:pt x="0" y="29"/>
                  </a:moveTo>
                  <a:lnTo>
                    <a:pt x="29" y="71"/>
                  </a:lnTo>
                  <a:lnTo>
                    <a:pt x="76" y="0"/>
                  </a:lnTo>
                </a:path>
              </a:pathLst>
            </a:cu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644">
              <a:extLst>
                <a:ext uri="{FF2B5EF4-FFF2-40B4-BE49-F238E27FC236}">
                  <a16:creationId xmlns:a16="http://schemas.microsoft.com/office/drawing/2014/main" id="{45563465-A0AB-1C16-55D8-14EDA55B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5119688"/>
              <a:ext cx="176213" cy="176213"/>
            </a:xfrm>
            <a:custGeom>
              <a:avLst/>
              <a:gdLst>
                <a:gd name="T0" fmla="*/ 20 w 157"/>
                <a:gd name="T1" fmla="*/ 157 h 157"/>
                <a:gd name="T2" fmla="*/ 137 w 157"/>
                <a:gd name="T3" fmla="*/ 157 h 157"/>
                <a:gd name="T4" fmla="*/ 157 w 157"/>
                <a:gd name="T5" fmla="*/ 137 h 157"/>
                <a:gd name="T6" fmla="*/ 157 w 157"/>
                <a:gd name="T7" fmla="*/ 20 h 157"/>
                <a:gd name="T8" fmla="*/ 137 w 157"/>
                <a:gd name="T9" fmla="*/ 0 h 157"/>
                <a:gd name="T10" fmla="*/ 20 w 157"/>
                <a:gd name="T11" fmla="*/ 0 h 157"/>
                <a:gd name="T12" fmla="*/ 0 w 157"/>
                <a:gd name="T13" fmla="*/ 20 h 157"/>
                <a:gd name="T14" fmla="*/ 0 w 157"/>
                <a:gd name="T15" fmla="*/ 137 h 157"/>
                <a:gd name="T16" fmla="*/ 20 w 157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20" y="157"/>
                  </a:moveTo>
                  <a:lnTo>
                    <a:pt x="137" y="157"/>
                  </a:lnTo>
                  <a:cubicBezTo>
                    <a:pt x="148" y="157"/>
                    <a:pt x="157" y="148"/>
                    <a:pt x="157" y="137"/>
                  </a:cubicBezTo>
                  <a:lnTo>
                    <a:pt x="157" y="20"/>
                  </a:lnTo>
                  <a:cubicBezTo>
                    <a:pt x="157" y="9"/>
                    <a:pt x="148" y="0"/>
                    <a:pt x="137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37"/>
                  </a:lnTo>
                  <a:cubicBezTo>
                    <a:pt x="0" y="148"/>
                    <a:pt x="9" y="157"/>
                    <a:pt x="20" y="157"/>
                  </a:cubicBezTo>
                  <a:close/>
                </a:path>
              </a:pathLst>
            </a:custGeom>
            <a:grpFill/>
            <a:ln w="19050" cap="flat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645">
              <a:extLst>
                <a:ext uri="{FF2B5EF4-FFF2-40B4-BE49-F238E27FC236}">
                  <a16:creationId xmlns:a16="http://schemas.microsoft.com/office/drawing/2014/main" id="{6D169A6F-9871-E8DD-9E67-71CB3490D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5172075"/>
              <a:ext cx="85725" cy="79375"/>
            </a:xfrm>
            <a:custGeom>
              <a:avLst/>
              <a:gdLst>
                <a:gd name="T0" fmla="*/ 0 w 76"/>
                <a:gd name="T1" fmla="*/ 28 h 70"/>
                <a:gd name="T2" fmla="*/ 29 w 76"/>
                <a:gd name="T3" fmla="*/ 70 h 70"/>
                <a:gd name="T4" fmla="*/ 76 w 76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0">
                  <a:moveTo>
                    <a:pt x="0" y="28"/>
                  </a:moveTo>
                  <a:lnTo>
                    <a:pt x="29" y="70"/>
                  </a:lnTo>
                  <a:lnTo>
                    <a:pt x="76" y="0"/>
                  </a:lnTo>
                </a:path>
              </a:pathLst>
            </a:custGeom>
            <a:grpFill/>
            <a:ln w="19050" cap="rnd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Teacher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992CED5-5886-FE38-2038-31F983249F0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350316" y="1417979"/>
            <a:ext cx="567917" cy="574957"/>
            <a:chOff x="7061200" y="1673225"/>
            <a:chExt cx="768351" cy="777876"/>
          </a:xfrm>
          <a:solidFill>
            <a:schemeClr val="bg1"/>
          </a:solidFill>
        </p:grpSpPr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62FF9ED8-F1DA-B32F-D2FF-D0052A17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2230438"/>
              <a:ext cx="311150" cy="101600"/>
            </a:xfrm>
            <a:custGeom>
              <a:avLst/>
              <a:gdLst>
                <a:gd name="T0" fmla="*/ 0 w 415"/>
                <a:gd name="T1" fmla="*/ 134 h 134"/>
                <a:gd name="T2" fmla="*/ 0 w 415"/>
                <a:gd name="T3" fmla="*/ 117 h 134"/>
                <a:gd name="T4" fmla="*/ 158 w 415"/>
                <a:gd name="T5" fmla="*/ 0 h 134"/>
                <a:gd name="T6" fmla="*/ 259 w 415"/>
                <a:gd name="T7" fmla="*/ 0 h 134"/>
                <a:gd name="T8" fmla="*/ 415 w 415"/>
                <a:gd name="T9" fmla="*/ 117 h 134"/>
                <a:gd name="T10" fmla="*/ 415 w 415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134">
                  <a:moveTo>
                    <a:pt x="0" y="134"/>
                  </a:moveTo>
                  <a:lnTo>
                    <a:pt x="0" y="117"/>
                  </a:lnTo>
                  <a:cubicBezTo>
                    <a:pt x="0" y="58"/>
                    <a:pt x="43" y="0"/>
                    <a:pt x="158" y="0"/>
                  </a:cubicBezTo>
                  <a:lnTo>
                    <a:pt x="259" y="0"/>
                  </a:lnTo>
                  <a:cubicBezTo>
                    <a:pt x="372" y="0"/>
                    <a:pt x="415" y="54"/>
                    <a:pt x="415" y="117"/>
                  </a:cubicBezTo>
                  <a:lnTo>
                    <a:pt x="415" y="134"/>
                  </a:ln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100">
              <a:extLst>
                <a:ext uri="{FF2B5EF4-FFF2-40B4-BE49-F238E27FC236}">
                  <a16:creationId xmlns:a16="http://schemas.microsoft.com/office/drawing/2014/main" id="{D959B8CF-ED25-8D5B-33EF-C4D56E458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2009775"/>
              <a:ext cx="177800" cy="177800"/>
            </a:xfrm>
            <a:prstGeom prst="ellips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01">
              <a:extLst>
                <a:ext uri="{FF2B5EF4-FFF2-40B4-BE49-F238E27FC236}">
                  <a16:creationId xmlns:a16="http://schemas.microsoft.com/office/drawing/2014/main" id="{71DEBE83-D049-27E4-F2EA-81CCAD60A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2328863"/>
              <a:ext cx="354013" cy="122238"/>
            </a:xfrm>
            <a:custGeom>
              <a:avLst/>
              <a:gdLst>
                <a:gd name="T0" fmla="*/ 0 w 471"/>
                <a:gd name="T1" fmla="*/ 163 h 163"/>
                <a:gd name="T2" fmla="*/ 0 w 471"/>
                <a:gd name="T3" fmla="*/ 56 h 163"/>
                <a:gd name="T4" fmla="*/ 56 w 471"/>
                <a:gd name="T5" fmla="*/ 0 h 163"/>
                <a:gd name="T6" fmla="*/ 415 w 471"/>
                <a:gd name="T7" fmla="*/ 0 h 163"/>
                <a:gd name="T8" fmla="*/ 471 w 471"/>
                <a:gd name="T9" fmla="*/ 56 h 163"/>
                <a:gd name="T10" fmla="*/ 471 w 471"/>
                <a:gd name="T1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163">
                  <a:moveTo>
                    <a:pt x="0" y="163"/>
                  </a:move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lnTo>
                    <a:pt x="415" y="0"/>
                  </a:lnTo>
                  <a:cubicBezTo>
                    <a:pt x="446" y="0"/>
                    <a:pt x="471" y="25"/>
                    <a:pt x="471" y="56"/>
                  </a:cubicBezTo>
                  <a:lnTo>
                    <a:pt x="471" y="163"/>
                  </a:ln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02">
              <a:extLst>
                <a:ext uri="{FF2B5EF4-FFF2-40B4-BE49-F238E27FC236}">
                  <a16:creationId xmlns:a16="http://schemas.microsoft.com/office/drawing/2014/main" id="{B42F5934-E809-2620-C6F7-62DF0A73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2230438"/>
              <a:ext cx="311150" cy="101600"/>
            </a:xfrm>
            <a:custGeom>
              <a:avLst/>
              <a:gdLst>
                <a:gd name="T0" fmla="*/ 0 w 415"/>
                <a:gd name="T1" fmla="*/ 134 h 134"/>
                <a:gd name="T2" fmla="*/ 0 w 415"/>
                <a:gd name="T3" fmla="*/ 117 h 134"/>
                <a:gd name="T4" fmla="*/ 158 w 415"/>
                <a:gd name="T5" fmla="*/ 0 h 134"/>
                <a:gd name="T6" fmla="*/ 258 w 415"/>
                <a:gd name="T7" fmla="*/ 0 h 134"/>
                <a:gd name="T8" fmla="*/ 415 w 415"/>
                <a:gd name="T9" fmla="*/ 117 h 134"/>
                <a:gd name="T10" fmla="*/ 415 w 415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134">
                  <a:moveTo>
                    <a:pt x="0" y="134"/>
                  </a:moveTo>
                  <a:lnTo>
                    <a:pt x="0" y="117"/>
                  </a:lnTo>
                  <a:cubicBezTo>
                    <a:pt x="0" y="58"/>
                    <a:pt x="43" y="0"/>
                    <a:pt x="158" y="0"/>
                  </a:cubicBezTo>
                  <a:lnTo>
                    <a:pt x="258" y="0"/>
                  </a:lnTo>
                  <a:cubicBezTo>
                    <a:pt x="372" y="0"/>
                    <a:pt x="415" y="54"/>
                    <a:pt x="415" y="117"/>
                  </a:cubicBezTo>
                  <a:lnTo>
                    <a:pt x="415" y="134"/>
                  </a:ln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103">
              <a:extLst>
                <a:ext uri="{FF2B5EF4-FFF2-40B4-BE49-F238E27FC236}">
                  <a16:creationId xmlns:a16="http://schemas.microsoft.com/office/drawing/2014/main" id="{12361F51-A9E4-B075-15ED-E69CD8FE2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4438" y="2009775"/>
              <a:ext cx="177800" cy="177800"/>
            </a:xfrm>
            <a:prstGeom prst="ellips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4">
              <a:extLst>
                <a:ext uri="{FF2B5EF4-FFF2-40B4-BE49-F238E27FC236}">
                  <a16:creationId xmlns:a16="http://schemas.microsoft.com/office/drawing/2014/main" id="{0A9CF7B9-9B69-3338-1789-0FC6BEE2F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2328863"/>
              <a:ext cx="354013" cy="122238"/>
            </a:xfrm>
            <a:custGeom>
              <a:avLst/>
              <a:gdLst>
                <a:gd name="T0" fmla="*/ 0 w 471"/>
                <a:gd name="T1" fmla="*/ 163 h 163"/>
                <a:gd name="T2" fmla="*/ 0 w 471"/>
                <a:gd name="T3" fmla="*/ 56 h 163"/>
                <a:gd name="T4" fmla="*/ 56 w 471"/>
                <a:gd name="T5" fmla="*/ 0 h 163"/>
                <a:gd name="T6" fmla="*/ 415 w 471"/>
                <a:gd name="T7" fmla="*/ 0 h 163"/>
                <a:gd name="T8" fmla="*/ 471 w 471"/>
                <a:gd name="T9" fmla="*/ 56 h 163"/>
                <a:gd name="T10" fmla="*/ 471 w 471"/>
                <a:gd name="T1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163">
                  <a:moveTo>
                    <a:pt x="0" y="163"/>
                  </a:move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lnTo>
                    <a:pt x="415" y="0"/>
                  </a:lnTo>
                  <a:cubicBezTo>
                    <a:pt x="446" y="0"/>
                    <a:pt x="471" y="25"/>
                    <a:pt x="471" y="56"/>
                  </a:cubicBezTo>
                  <a:lnTo>
                    <a:pt x="471" y="163"/>
                  </a:ln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105">
              <a:extLst>
                <a:ext uri="{FF2B5EF4-FFF2-40B4-BE49-F238E27FC236}">
                  <a16:creationId xmlns:a16="http://schemas.microsoft.com/office/drawing/2014/main" id="{1B8CFA68-BE87-D73B-43DE-B32215D0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63" y="1673225"/>
              <a:ext cx="179388" cy="180975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3D5B90A0-C239-E072-957B-3A91DACE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1901825"/>
              <a:ext cx="319088" cy="123825"/>
            </a:xfrm>
            <a:custGeom>
              <a:avLst/>
              <a:gdLst>
                <a:gd name="T0" fmla="*/ 424 w 424"/>
                <a:gd name="T1" fmla="*/ 164 h 164"/>
                <a:gd name="T2" fmla="*/ 284 w 424"/>
                <a:gd name="T3" fmla="*/ 0 h 164"/>
                <a:gd name="T4" fmla="*/ 212 w 424"/>
                <a:gd name="T5" fmla="*/ 61 h 164"/>
                <a:gd name="T6" fmla="*/ 139 w 424"/>
                <a:gd name="T7" fmla="*/ 0 h 164"/>
                <a:gd name="T8" fmla="*/ 0 w 424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64">
                  <a:moveTo>
                    <a:pt x="424" y="164"/>
                  </a:moveTo>
                  <a:cubicBezTo>
                    <a:pt x="424" y="52"/>
                    <a:pt x="376" y="6"/>
                    <a:pt x="284" y="0"/>
                  </a:cubicBezTo>
                  <a:lnTo>
                    <a:pt x="212" y="61"/>
                  </a:lnTo>
                  <a:lnTo>
                    <a:pt x="139" y="0"/>
                  </a:lnTo>
                  <a:cubicBezTo>
                    <a:pt x="48" y="6"/>
                    <a:pt x="0" y="52"/>
                    <a:pt x="0" y="164"/>
                  </a:cubicBez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avel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FD4F5CF-1F2F-275A-DA24-99C8ECEF624A}"/>
              </a:ext>
            </a:extLst>
          </p:cNvPr>
          <p:cNvGrpSpPr>
            <a:grpSpLocks noChangeAspect="1"/>
          </p:cNvGrpSpPr>
          <p:nvPr/>
        </p:nvGrpSpPr>
        <p:grpSpPr>
          <a:xfrm>
            <a:off x="5918233" y="2205888"/>
            <a:ext cx="558823" cy="438090"/>
            <a:chOff x="2932113" y="5260976"/>
            <a:chExt cx="514350" cy="403225"/>
          </a:xfrm>
          <a:solidFill>
            <a:schemeClr val="bg1"/>
          </a:solidFill>
        </p:grpSpPr>
        <p:sp>
          <p:nvSpPr>
            <p:cNvPr id="79" name="Freeform 855">
              <a:extLst>
                <a:ext uri="{FF2B5EF4-FFF2-40B4-BE49-F238E27FC236}">
                  <a16:creationId xmlns:a16="http://schemas.microsoft.com/office/drawing/2014/main" id="{85E4AD5C-876F-3FA1-A3F8-211F79F4A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5387976"/>
              <a:ext cx="144463" cy="144463"/>
            </a:xfrm>
            <a:custGeom>
              <a:avLst/>
              <a:gdLst>
                <a:gd name="T0" fmla="*/ 175 w 1121"/>
                <a:gd name="T1" fmla="*/ 299 h 1129"/>
                <a:gd name="T2" fmla="*/ 820 w 1121"/>
                <a:gd name="T3" fmla="*/ 954 h 1129"/>
                <a:gd name="T4" fmla="*/ 939 w 1121"/>
                <a:gd name="T5" fmla="*/ 837 h 1129"/>
                <a:gd name="T6" fmla="*/ 293 w 1121"/>
                <a:gd name="T7" fmla="*/ 182 h 1129"/>
                <a:gd name="T8" fmla="*/ 175 w 1121"/>
                <a:gd name="T9" fmla="*/ 299 h 1129"/>
                <a:gd name="T10" fmla="*/ 819 w 1121"/>
                <a:gd name="T11" fmla="*/ 1129 h 1129"/>
                <a:gd name="T12" fmla="*/ 819 w 1121"/>
                <a:gd name="T13" fmla="*/ 1129 h 1129"/>
                <a:gd name="T14" fmla="*/ 768 w 1121"/>
                <a:gd name="T15" fmla="*/ 1107 h 1129"/>
                <a:gd name="T16" fmla="*/ 21 w 1121"/>
                <a:gd name="T17" fmla="*/ 349 h 1129"/>
                <a:gd name="T18" fmla="*/ 0 w 1121"/>
                <a:gd name="T19" fmla="*/ 298 h 1129"/>
                <a:gd name="T20" fmla="*/ 21 w 1121"/>
                <a:gd name="T21" fmla="*/ 247 h 1129"/>
                <a:gd name="T22" fmla="*/ 243 w 1121"/>
                <a:gd name="T23" fmla="*/ 28 h 1129"/>
                <a:gd name="T24" fmla="*/ 346 w 1121"/>
                <a:gd name="T25" fmla="*/ 29 h 1129"/>
                <a:gd name="T26" fmla="*/ 1093 w 1121"/>
                <a:gd name="T27" fmla="*/ 787 h 1129"/>
                <a:gd name="T28" fmla="*/ 1092 w 1121"/>
                <a:gd name="T29" fmla="*/ 889 h 1129"/>
                <a:gd name="T30" fmla="*/ 870 w 1121"/>
                <a:gd name="T31" fmla="*/ 1108 h 1129"/>
                <a:gd name="T32" fmla="*/ 819 w 1121"/>
                <a:gd name="T33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1" h="1129">
                  <a:moveTo>
                    <a:pt x="175" y="299"/>
                  </a:moveTo>
                  <a:lnTo>
                    <a:pt x="820" y="954"/>
                  </a:lnTo>
                  <a:lnTo>
                    <a:pt x="939" y="837"/>
                  </a:lnTo>
                  <a:lnTo>
                    <a:pt x="293" y="182"/>
                  </a:lnTo>
                  <a:lnTo>
                    <a:pt x="175" y="299"/>
                  </a:lnTo>
                  <a:close/>
                  <a:moveTo>
                    <a:pt x="819" y="1129"/>
                  </a:moveTo>
                  <a:lnTo>
                    <a:pt x="819" y="1129"/>
                  </a:lnTo>
                  <a:cubicBezTo>
                    <a:pt x="800" y="1129"/>
                    <a:pt x="781" y="1121"/>
                    <a:pt x="768" y="1107"/>
                  </a:cubicBezTo>
                  <a:lnTo>
                    <a:pt x="21" y="349"/>
                  </a:lnTo>
                  <a:cubicBezTo>
                    <a:pt x="7" y="335"/>
                    <a:pt x="0" y="317"/>
                    <a:pt x="0" y="298"/>
                  </a:cubicBezTo>
                  <a:cubicBezTo>
                    <a:pt x="0" y="278"/>
                    <a:pt x="8" y="260"/>
                    <a:pt x="21" y="247"/>
                  </a:cubicBezTo>
                  <a:lnTo>
                    <a:pt x="243" y="28"/>
                  </a:lnTo>
                  <a:cubicBezTo>
                    <a:pt x="272" y="0"/>
                    <a:pt x="318" y="0"/>
                    <a:pt x="346" y="29"/>
                  </a:cubicBezTo>
                  <a:lnTo>
                    <a:pt x="1093" y="787"/>
                  </a:lnTo>
                  <a:cubicBezTo>
                    <a:pt x="1121" y="815"/>
                    <a:pt x="1121" y="861"/>
                    <a:pt x="1092" y="889"/>
                  </a:cubicBezTo>
                  <a:lnTo>
                    <a:pt x="870" y="1108"/>
                  </a:lnTo>
                  <a:cubicBezTo>
                    <a:pt x="857" y="1121"/>
                    <a:pt x="838" y="1129"/>
                    <a:pt x="819" y="1129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56">
              <a:extLst>
                <a:ext uri="{FF2B5EF4-FFF2-40B4-BE49-F238E27FC236}">
                  <a16:creationId xmlns:a16="http://schemas.microsoft.com/office/drawing/2014/main" id="{14F32E06-F4A7-8537-5D2E-FCD11E8EE2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526" y="5260976"/>
              <a:ext cx="144463" cy="144463"/>
            </a:xfrm>
            <a:custGeom>
              <a:avLst/>
              <a:gdLst>
                <a:gd name="T0" fmla="*/ 182 w 1128"/>
                <a:gd name="T1" fmla="*/ 292 h 1122"/>
                <a:gd name="T2" fmla="*/ 827 w 1128"/>
                <a:gd name="T3" fmla="*/ 947 h 1122"/>
                <a:gd name="T4" fmla="*/ 946 w 1128"/>
                <a:gd name="T5" fmla="*/ 830 h 1122"/>
                <a:gd name="T6" fmla="*/ 300 w 1128"/>
                <a:gd name="T7" fmla="*/ 175 h 1122"/>
                <a:gd name="T8" fmla="*/ 182 w 1128"/>
                <a:gd name="T9" fmla="*/ 292 h 1122"/>
                <a:gd name="T10" fmla="*/ 826 w 1128"/>
                <a:gd name="T11" fmla="*/ 1122 h 1122"/>
                <a:gd name="T12" fmla="*/ 826 w 1128"/>
                <a:gd name="T13" fmla="*/ 1122 h 1122"/>
                <a:gd name="T14" fmla="*/ 775 w 1128"/>
                <a:gd name="T15" fmla="*/ 1100 h 1122"/>
                <a:gd name="T16" fmla="*/ 28 w 1128"/>
                <a:gd name="T17" fmla="*/ 342 h 1122"/>
                <a:gd name="T18" fmla="*/ 28 w 1128"/>
                <a:gd name="T19" fmla="*/ 239 h 1122"/>
                <a:gd name="T20" fmla="*/ 250 w 1128"/>
                <a:gd name="T21" fmla="*/ 20 h 1122"/>
                <a:gd name="T22" fmla="*/ 301 w 1128"/>
                <a:gd name="T23" fmla="*/ 0 h 1122"/>
                <a:gd name="T24" fmla="*/ 302 w 1128"/>
                <a:gd name="T25" fmla="*/ 0 h 1122"/>
                <a:gd name="T26" fmla="*/ 353 w 1128"/>
                <a:gd name="T27" fmla="*/ 21 h 1122"/>
                <a:gd name="T28" fmla="*/ 1100 w 1128"/>
                <a:gd name="T29" fmla="*/ 780 h 1122"/>
                <a:gd name="T30" fmla="*/ 1099 w 1128"/>
                <a:gd name="T31" fmla="*/ 882 h 1122"/>
                <a:gd name="T32" fmla="*/ 877 w 1128"/>
                <a:gd name="T33" fmla="*/ 1101 h 1122"/>
                <a:gd name="T34" fmla="*/ 826 w 1128"/>
                <a:gd name="T35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8" h="1122">
                  <a:moveTo>
                    <a:pt x="182" y="292"/>
                  </a:moveTo>
                  <a:lnTo>
                    <a:pt x="827" y="947"/>
                  </a:lnTo>
                  <a:lnTo>
                    <a:pt x="946" y="830"/>
                  </a:lnTo>
                  <a:lnTo>
                    <a:pt x="300" y="175"/>
                  </a:lnTo>
                  <a:lnTo>
                    <a:pt x="182" y="292"/>
                  </a:lnTo>
                  <a:close/>
                  <a:moveTo>
                    <a:pt x="826" y="1122"/>
                  </a:moveTo>
                  <a:lnTo>
                    <a:pt x="826" y="1122"/>
                  </a:lnTo>
                  <a:cubicBezTo>
                    <a:pt x="807" y="1121"/>
                    <a:pt x="788" y="1114"/>
                    <a:pt x="775" y="1100"/>
                  </a:cubicBezTo>
                  <a:lnTo>
                    <a:pt x="28" y="342"/>
                  </a:lnTo>
                  <a:cubicBezTo>
                    <a:pt x="0" y="313"/>
                    <a:pt x="0" y="267"/>
                    <a:pt x="28" y="239"/>
                  </a:cubicBezTo>
                  <a:lnTo>
                    <a:pt x="250" y="20"/>
                  </a:lnTo>
                  <a:cubicBezTo>
                    <a:pt x="264" y="7"/>
                    <a:pt x="282" y="0"/>
                    <a:pt x="301" y="0"/>
                  </a:cubicBezTo>
                  <a:lnTo>
                    <a:pt x="302" y="0"/>
                  </a:lnTo>
                  <a:cubicBezTo>
                    <a:pt x="321" y="0"/>
                    <a:pt x="339" y="8"/>
                    <a:pt x="353" y="21"/>
                  </a:cubicBezTo>
                  <a:lnTo>
                    <a:pt x="1100" y="780"/>
                  </a:lnTo>
                  <a:cubicBezTo>
                    <a:pt x="1128" y="808"/>
                    <a:pt x="1128" y="854"/>
                    <a:pt x="1099" y="882"/>
                  </a:cubicBezTo>
                  <a:lnTo>
                    <a:pt x="877" y="1101"/>
                  </a:lnTo>
                  <a:cubicBezTo>
                    <a:pt x="864" y="1114"/>
                    <a:pt x="845" y="1122"/>
                    <a:pt x="826" y="112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7">
              <a:extLst>
                <a:ext uri="{FF2B5EF4-FFF2-40B4-BE49-F238E27FC236}">
                  <a16:creationId xmlns:a16="http://schemas.microsoft.com/office/drawing/2014/main" id="{E59BCEB7-7B8E-90CC-A9B7-BA603FD6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1" y="5308601"/>
              <a:ext cx="112713" cy="106363"/>
            </a:xfrm>
            <a:custGeom>
              <a:avLst/>
              <a:gdLst>
                <a:gd name="T0" fmla="*/ 80 w 886"/>
                <a:gd name="T1" fmla="*/ 842 h 842"/>
                <a:gd name="T2" fmla="*/ 28 w 886"/>
                <a:gd name="T3" fmla="*/ 820 h 842"/>
                <a:gd name="T4" fmla="*/ 30 w 886"/>
                <a:gd name="T5" fmla="*/ 717 h 842"/>
                <a:gd name="T6" fmla="*/ 757 w 886"/>
                <a:gd name="T7" fmla="*/ 28 h 842"/>
                <a:gd name="T8" fmla="*/ 859 w 886"/>
                <a:gd name="T9" fmla="*/ 30 h 842"/>
                <a:gd name="T10" fmla="*/ 856 w 886"/>
                <a:gd name="T11" fmla="*/ 133 h 842"/>
                <a:gd name="T12" fmla="*/ 130 w 886"/>
                <a:gd name="T13" fmla="*/ 822 h 842"/>
                <a:gd name="T14" fmla="*/ 80 w 886"/>
                <a:gd name="T15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6" h="842">
                  <a:moveTo>
                    <a:pt x="80" y="842"/>
                  </a:moveTo>
                  <a:cubicBezTo>
                    <a:pt x="61" y="842"/>
                    <a:pt x="42" y="835"/>
                    <a:pt x="28" y="820"/>
                  </a:cubicBezTo>
                  <a:cubicBezTo>
                    <a:pt x="0" y="791"/>
                    <a:pt x="1" y="745"/>
                    <a:pt x="30" y="717"/>
                  </a:cubicBezTo>
                  <a:lnTo>
                    <a:pt x="757" y="28"/>
                  </a:lnTo>
                  <a:cubicBezTo>
                    <a:pt x="786" y="0"/>
                    <a:pt x="831" y="1"/>
                    <a:pt x="859" y="30"/>
                  </a:cubicBezTo>
                  <a:cubicBezTo>
                    <a:pt x="886" y="59"/>
                    <a:pt x="885" y="105"/>
                    <a:pt x="856" y="133"/>
                  </a:cubicBezTo>
                  <a:lnTo>
                    <a:pt x="130" y="822"/>
                  </a:lnTo>
                  <a:cubicBezTo>
                    <a:pt x="116" y="835"/>
                    <a:pt x="98" y="842"/>
                    <a:pt x="80" y="84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58">
              <a:extLst>
                <a:ext uri="{FF2B5EF4-FFF2-40B4-BE49-F238E27FC236}">
                  <a16:creationId xmlns:a16="http://schemas.microsoft.com/office/drawing/2014/main" id="{FF1E5A6E-1749-8E1C-6A75-6AAB4069B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5378451"/>
              <a:ext cx="112713" cy="107950"/>
            </a:xfrm>
            <a:custGeom>
              <a:avLst/>
              <a:gdLst>
                <a:gd name="T0" fmla="*/ 80 w 886"/>
                <a:gd name="T1" fmla="*/ 842 h 842"/>
                <a:gd name="T2" fmla="*/ 28 w 886"/>
                <a:gd name="T3" fmla="*/ 820 h 842"/>
                <a:gd name="T4" fmla="*/ 30 w 886"/>
                <a:gd name="T5" fmla="*/ 717 h 842"/>
                <a:gd name="T6" fmla="*/ 756 w 886"/>
                <a:gd name="T7" fmla="*/ 28 h 842"/>
                <a:gd name="T8" fmla="*/ 859 w 886"/>
                <a:gd name="T9" fmla="*/ 30 h 842"/>
                <a:gd name="T10" fmla="*/ 856 w 886"/>
                <a:gd name="T11" fmla="*/ 133 h 842"/>
                <a:gd name="T12" fmla="*/ 130 w 886"/>
                <a:gd name="T13" fmla="*/ 822 h 842"/>
                <a:gd name="T14" fmla="*/ 80 w 886"/>
                <a:gd name="T15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6" h="842">
                  <a:moveTo>
                    <a:pt x="80" y="842"/>
                  </a:moveTo>
                  <a:cubicBezTo>
                    <a:pt x="61" y="842"/>
                    <a:pt x="42" y="835"/>
                    <a:pt x="28" y="820"/>
                  </a:cubicBezTo>
                  <a:cubicBezTo>
                    <a:pt x="0" y="791"/>
                    <a:pt x="1" y="745"/>
                    <a:pt x="30" y="717"/>
                  </a:cubicBezTo>
                  <a:lnTo>
                    <a:pt x="756" y="28"/>
                  </a:lnTo>
                  <a:cubicBezTo>
                    <a:pt x="785" y="0"/>
                    <a:pt x="831" y="1"/>
                    <a:pt x="859" y="30"/>
                  </a:cubicBezTo>
                  <a:cubicBezTo>
                    <a:pt x="886" y="59"/>
                    <a:pt x="885" y="105"/>
                    <a:pt x="856" y="133"/>
                  </a:cubicBezTo>
                  <a:lnTo>
                    <a:pt x="130" y="822"/>
                  </a:lnTo>
                  <a:cubicBezTo>
                    <a:pt x="116" y="836"/>
                    <a:pt x="98" y="842"/>
                    <a:pt x="80" y="8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59">
              <a:extLst>
                <a:ext uri="{FF2B5EF4-FFF2-40B4-BE49-F238E27FC236}">
                  <a16:creationId xmlns:a16="http://schemas.microsoft.com/office/drawing/2014/main" id="{E0641ED7-D7B2-0B97-DA32-96EDBC037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1" y="5607051"/>
              <a:ext cx="180975" cy="19050"/>
            </a:xfrm>
            <a:custGeom>
              <a:avLst/>
              <a:gdLst>
                <a:gd name="T0" fmla="*/ 1350 w 1422"/>
                <a:gd name="T1" fmla="*/ 145 h 145"/>
                <a:gd name="T2" fmla="*/ 73 w 1422"/>
                <a:gd name="T3" fmla="*/ 145 h 145"/>
                <a:gd name="T4" fmla="*/ 0 w 1422"/>
                <a:gd name="T5" fmla="*/ 72 h 145"/>
                <a:gd name="T6" fmla="*/ 73 w 1422"/>
                <a:gd name="T7" fmla="*/ 0 h 145"/>
                <a:gd name="T8" fmla="*/ 1350 w 1422"/>
                <a:gd name="T9" fmla="*/ 0 h 145"/>
                <a:gd name="T10" fmla="*/ 1422 w 1422"/>
                <a:gd name="T11" fmla="*/ 72 h 145"/>
                <a:gd name="T12" fmla="*/ 1350 w 1422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2" h="145">
                  <a:moveTo>
                    <a:pt x="1350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1350" y="0"/>
                  </a:lnTo>
                  <a:cubicBezTo>
                    <a:pt x="1390" y="0"/>
                    <a:pt x="1422" y="32"/>
                    <a:pt x="1422" y="72"/>
                  </a:cubicBezTo>
                  <a:cubicBezTo>
                    <a:pt x="1422" y="112"/>
                    <a:pt x="1390" y="145"/>
                    <a:pt x="1350" y="1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60">
              <a:extLst>
                <a:ext uri="{FF2B5EF4-FFF2-40B4-BE49-F238E27FC236}">
                  <a16:creationId xmlns:a16="http://schemas.microsoft.com/office/drawing/2014/main" id="{42F75BDC-310F-E047-CCA5-8E5CE7F2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5645151"/>
              <a:ext cx="247650" cy="19050"/>
            </a:xfrm>
            <a:custGeom>
              <a:avLst/>
              <a:gdLst>
                <a:gd name="T0" fmla="*/ 1870 w 1943"/>
                <a:gd name="T1" fmla="*/ 145 h 145"/>
                <a:gd name="T2" fmla="*/ 72 w 1943"/>
                <a:gd name="T3" fmla="*/ 145 h 145"/>
                <a:gd name="T4" fmla="*/ 0 w 1943"/>
                <a:gd name="T5" fmla="*/ 73 h 145"/>
                <a:gd name="T6" fmla="*/ 72 w 1943"/>
                <a:gd name="T7" fmla="*/ 0 h 145"/>
                <a:gd name="T8" fmla="*/ 1870 w 1943"/>
                <a:gd name="T9" fmla="*/ 0 h 145"/>
                <a:gd name="T10" fmla="*/ 1943 w 1943"/>
                <a:gd name="T11" fmla="*/ 73 h 145"/>
                <a:gd name="T12" fmla="*/ 1870 w 1943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3" h="145">
                  <a:moveTo>
                    <a:pt x="1870" y="145"/>
                  </a:moveTo>
                  <a:lnTo>
                    <a:pt x="72" y="145"/>
                  </a:lnTo>
                  <a:cubicBezTo>
                    <a:pt x="32" y="145"/>
                    <a:pt x="0" y="113"/>
                    <a:pt x="0" y="73"/>
                  </a:cubicBezTo>
                  <a:cubicBezTo>
                    <a:pt x="0" y="33"/>
                    <a:pt x="32" y="0"/>
                    <a:pt x="72" y="0"/>
                  </a:cubicBezTo>
                  <a:lnTo>
                    <a:pt x="1870" y="0"/>
                  </a:lnTo>
                  <a:cubicBezTo>
                    <a:pt x="1910" y="0"/>
                    <a:pt x="1943" y="33"/>
                    <a:pt x="1943" y="73"/>
                  </a:cubicBezTo>
                  <a:cubicBezTo>
                    <a:pt x="1943" y="113"/>
                    <a:pt x="1910" y="145"/>
                    <a:pt x="1870" y="145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61">
              <a:extLst>
                <a:ext uri="{FF2B5EF4-FFF2-40B4-BE49-F238E27FC236}">
                  <a16:creationId xmlns:a16="http://schemas.microsoft.com/office/drawing/2014/main" id="{FBEBEECC-6C92-FE73-262B-753608E4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5424488"/>
              <a:ext cx="66675" cy="84138"/>
            </a:xfrm>
            <a:custGeom>
              <a:avLst/>
              <a:gdLst>
                <a:gd name="T0" fmla="*/ 379 w 521"/>
                <a:gd name="T1" fmla="*/ 660 h 660"/>
                <a:gd name="T2" fmla="*/ 370 w 521"/>
                <a:gd name="T3" fmla="*/ 659 h 660"/>
                <a:gd name="T4" fmla="*/ 307 w 521"/>
                <a:gd name="T5" fmla="*/ 578 h 660"/>
                <a:gd name="T6" fmla="*/ 348 w 521"/>
                <a:gd name="T7" fmla="*/ 261 h 660"/>
                <a:gd name="T8" fmla="*/ 129 w 521"/>
                <a:gd name="T9" fmla="*/ 456 h 660"/>
                <a:gd name="T10" fmla="*/ 27 w 521"/>
                <a:gd name="T11" fmla="*/ 450 h 660"/>
                <a:gd name="T12" fmla="*/ 33 w 521"/>
                <a:gd name="T13" fmla="*/ 348 h 660"/>
                <a:gd name="T14" fmla="*/ 397 w 521"/>
                <a:gd name="T15" fmla="*/ 24 h 660"/>
                <a:gd name="T16" fmla="*/ 479 w 521"/>
                <a:gd name="T17" fmla="*/ 14 h 660"/>
                <a:gd name="T18" fmla="*/ 517 w 521"/>
                <a:gd name="T19" fmla="*/ 88 h 660"/>
                <a:gd name="T20" fmla="*/ 451 w 521"/>
                <a:gd name="T21" fmla="*/ 597 h 660"/>
                <a:gd name="T22" fmla="*/ 379 w 521"/>
                <a:gd name="T23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660">
                  <a:moveTo>
                    <a:pt x="379" y="660"/>
                  </a:moveTo>
                  <a:cubicBezTo>
                    <a:pt x="376" y="660"/>
                    <a:pt x="373" y="659"/>
                    <a:pt x="370" y="659"/>
                  </a:cubicBezTo>
                  <a:cubicBezTo>
                    <a:pt x="330" y="654"/>
                    <a:pt x="302" y="618"/>
                    <a:pt x="307" y="578"/>
                  </a:cubicBezTo>
                  <a:lnTo>
                    <a:pt x="348" y="261"/>
                  </a:lnTo>
                  <a:lnTo>
                    <a:pt x="129" y="456"/>
                  </a:lnTo>
                  <a:cubicBezTo>
                    <a:pt x="99" y="483"/>
                    <a:pt x="54" y="480"/>
                    <a:pt x="27" y="450"/>
                  </a:cubicBezTo>
                  <a:cubicBezTo>
                    <a:pt x="0" y="420"/>
                    <a:pt x="3" y="374"/>
                    <a:pt x="33" y="348"/>
                  </a:cubicBezTo>
                  <a:lnTo>
                    <a:pt x="397" y="24"/>
                  </a:lnTo>
                  <a:cubicBezTo>
                    <a:pt x="420" y="4"/>
                    <a:pt x="452" y="0"/>
                    <a:pt x="479" y="14"/>
                  </a:cubicBezTo>
                  <a:cubicBezTo>
                    <a:pt x="506" y="29"/>
                    <a:pt x="521" y="58"/>
                    <a:pt x="517" y="88"/>
                  </a:cubicBezTo>
                  <a:lnTo>
                    <a:pt x="451" y="597"/>
                  </a:lnTo>
                  <a:cubicBezTo>
                    <a:pt x="446" y="633"/>
                    <a:pt x="415" y="660"/>
                    <a:pt x="379" y="66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62">
              <a:extLst>
                <a:ext uri="{FF2B5EF4-FFF2-40B4-BE49-F238E27FC236}">
                  <a16:creationId xmlns:a16="http://schemas.microsoft.com/office/drawing/2014/main" id="{7E8F4CD4-7BFD-CEEC-71AD-C75A1378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5449888"/>
              <a:ext cx="136525" cy="142875"/>
            </a:xfrm>
            <a:custGeom>
              <a:avLst/>
              <a:gdLst>
                <a:gd name="T0" fmla="*/ 988 w 1069"/>
                <a:gd name="T1" fmla="*/ 1113 h 1113"/>
                <a:gd name="T2" fmla="*/ 918 w 1069"/>
                <a:gd name="T3" fmla="*/ 1062 h 1113"/>
                <a:gd name="T4" fmla="*/ 52 w 1069"/>
                <a:gd name="T5" fmla="*/ 148 h 1113"/>
                <a:gd name="T6" fmla="*/ 17 w 1069"/>
                <a:gd name="T7" fmla="*/ 52 h 1113"/>
                <a:gd name="T8" fmla="*/ 114 w 1069"/>
                <a:gd name="T9" fmla="*/ 17 h 1113"/>
                <a:gd name="T10" fmla="*/ 1057 w 1069"/>
                <a:gd name="T11" fmla="*/ 1020 h 1113"/>
                <a:gd name="T12" fmla="*/ 1009 w 1069"/>
                <a:gd name="T13" fmla="*/ 1110 h 1113"/>
                <a:gd name="T14" fmla="*/ 988 w 1069"/>
                <a:gd name="T15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9" h="1113">
                  <a:moveTo>
                    <a:pt x="988" y="1113"/>
                  </a:moveTo>
                  <a:cubicBezTo>
                    <a:pt x="957" y="1113"/>
                    <a:pt x="928" y="1093"/>
                    <a:pt x="918" y="1062"/>
                  </a:cubicBezTo>
                  <a:cubicBezTo>
                    <a:pt x="917" y="1056"/>
                    <a:pt x="729" y="469"/>
                    <a:pt x="52" y="148"/>
                  </a:cubicBezTo>
                  <a:cubicBezTo>
                    <a:pt x="16" y="131"/>
                    <a:pt x="0" y="88"/>
                    <a:pt x="17" y="52"/>
                  </a:cubicBezTo>
                  <a:cubicBezTo>
                    <a:pt x="34" y="16"/>
                    <a:pt x="78" y="0"/>
                    <a:pt x="114" y="17"/>
                  </a:cubicBezTo>
                  <a:cubicBezTo>
                    <a:pt x="852" y="367"/>
                    <a:pt x="1049" y="993"/>
                    <a:pt x="1057" y="1020"/>
                  </a:cubicBezTo>
                  <a:cubicBezTo>
                    <a:pt x="1069" y="1058"/>
                    <a:pt x="1047" y="1099"/>
                    <a:pt x="1009" y="1110"/>
                  </a:cubicBezTo>
                  <a:cubicBezTo>
                    <a:pt x="1002" y="1112"/>
                    <a:pt x="995" y="1113"/>
                    <a:pt x="988" y="11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63">
              <a:extLst>
                <a:ext uri="{FF2B5EF4-FFF2-40B4-BE49-F238E27FC236}">
                  <a16:creationId xmlns:a16="http://schemas.microsoft.com/office/drawing/2014/main" id="{6504729D-8573-A09A-5CC1-3E703E30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5475288"/>
              <a:ext cx="141288" cy="139700"/>
            </a:xfrm>
            <a:custGeom>
              <a:avLst/>
              <a:gdLst>
                <a:gd name="T0" fmla="*/ 1021 w 1104"/>
                <a:gd name="T1" fmla="*/ 1089 h 1089"/>
                <a:gd name="T2" fmla="*/ 989 w 1104"/>
                <a:gd name="T3" fmla="*/ 1082 h 1089"/>
                <a:gd name="T4" fmla="*/ 18 w 1104"/>
                <a:gd name="T5" fmla="*/ 116 h 1089"/>
                <a:gd name="T6" fmla="*/ 49 w 1104"/>
                <a:gd name="T7" fmla="*/ 18 h 1089"/>
                <a:gd name="T8" fmla="*/ 147 w 1104"/>
                <a:gd name="T9" fmla="*/ 49 h 1089"/>
                <a:gd name="T10" fmla="*/ 1053 w 1104"/>
                <a:gd name="T11" fmla="*/ 952 h 1089"/>
                <a:gd name="T12" fmla="*/ 1086 w 1104"/>
                <a:gd name="T13" fmla="*/ 1049 h 1089"/>
                <a:gd name="T14" fmla="*/ 1021 w 1104"/>
                <a:gd name="T15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1089">
                  <a:moveTo>
                    <a:pt x="1021" y="1089"/>
                  </a:moveTo>
                  <a:cubicBezTo>
                    <a:pt x="1010" y="1089"/>
                    <a:pt x="999" y="1087"/>
                    <a:pt x="989" y="1082"/>
                  </a:cubicBezTo>
                  <a:cubicBezTo>
                    <a:pt x="362" y="773"/>
                    <a:pt x="32" y="142"/>
                    <a:pt x="18" y="116"/>
                  </a:cubicBezTo>
                  <a:cubicBezTo>
                    <a:pt x="0" y="80"/>
                    <a:pt x="14" y="36"/>
                    <a:pt x="49" y="18"/>
                  </a:cubicBezTo>
                  <a:cubicBezTo>
                    <a:pt x="85" y="0"/>
                    <a:pt x="128" y="14"/>
                    <a:pt x="147" y="49"/>
                  </a:cubicBezTo>
                  <a:cubicBezTo>
                    <a:pt x="151" y="57"/>
                    <a:pt x="470" y="665"/>
                    <a:pt x="1053" y="952"/>
                  </a:cubicBezTo>
                  <a:cubicBezTo>
                    <a:pt x="1089" y="970"/>
                    <a:pt x="1104" y="1013"/>
                    <a:pt x="1086" y="1049"/>
                  </a:cubicBezTo>
                  <a:cubicBezTo>
                    <a:pt x="1073" y="1075"/>
                    <a:pt x="1048" y="1089"/>
                    <a:pt x="1021" y="108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64">
              <a:extLst>
                <a:ext uri="{FF2B5EF4-FFF2-40B4-BE49-F238E27FC236}">
                  <a16:creationId xmlns:a16="http://schemas.microsoft.com/office/drawing/2014/main" id="{9B95CB87-7E69-139C-ECAC-35FB7707E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5580063"/>
              <a:ext cx="66675" cy="63500"/>
            </a:xfrm>
            <a:custGeom>
              <a:avLst/>
              <a:gdLst>
                <a:gd name="T0" fmla="*/ 80 w 530"/>
                <a:gd name="T1" fmla="*/ 494 h 494"/>
                <a:gd name="T2" fmla="*/ 27 w 530"/>
                <a:gd name="T3" fmla="*/ 470 h 494"/>
                <a:gd name="T4" fmla="*/ 31 w 530"/>
                <a:gd name="T5" fmla="*/ 368 h 494"/>
                <a:gd name="T6" fmla="*/ 401 w 530"/>
                <a:gd name="T7" fmla="*/ 27 h 494"/>
                <a:gd name="T8" fmla="*/ 503 w 530"/>
                <a:gd name="T9" fmla="*/ 31 h 494"/>
                <a:gd name="T10" fmla="*/ 499 w 530"/>
                <a:gd name="T11" fmla="*/ 133 h 494"/>
                <a:gd name="T12" fmla="*/ 130 w 530"/>
                <a:gd name="T13" fmla="*/ 474 h 494"/>
                <a:gd name="T14" fmla="*/ 80 w 530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494">
                  <a:moveTo>
                    <a:pt x="80" y="494"/>
                  </a:moveTo>
                  <a:cubicBezTo>
                    <a:pt x="61" y="494"/>
                    <a:pt x="42" y="486"/>
                    <a:pt x="27" y="470"/>
                  </a:cubicBezTo>
                  <a:cubicBezTo>
                    <a:pt x="0" y="441"/>
                    <a:pt x="2" y="395"/>
                    <a:pt x="31" y="368"/>
                  </a:cubicBezTo>
                  <a:lnTo>
                    <a:pt x="401" y="27"/>
                  </a:lnTo>
                  <a:cubicBezTo>
                    <a:pt x="430" y="0"/>
                    <a:pt x="476" y="2"/>
                    <a:pt x="503" y="31"/>
                  </a:cubicBezTo>
                  <a:cubicBezTo>
                    <a:pt x="530" y="60"/>
                    <a:pt x="528" y="106"/>
                    <a:pt x="499" y="133"/>
                  </a:cubicBezTo>
                  <a:lnTo>
                    <a:pt x="130" y="474"/>
                  </a:lnTo>
                  <a:cubicBezTo>
                    <a:pt x="116" y="487"/>
                    <a:pt x="98" y="494"/>
                    <a:pt x="80" y="4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65">
              <a:extLst>
                <a:ext uri="{FF2B5EF4-FFF2-40B4-BE49-F238E27FC236}">
                  <a16:creationId xmlns:a16="http://schemas.microsoft.com/office/drawing/2014/main" id="{9F53FA20-B370-235D-CEE3-72978B701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5473701"/>
              <a:ext cx="58738" cy="46038"/>
            </a:xfrm>
            <a:custGeom>
              <a:avLst/>
              <a:gdLst>
                <a:gd name="T0" fmla="*/ 378 w 461"/>
                <a:gd name="T1" fmla="*/ 358 h 358"/>
                <a:gd name="T2" fmla="*/ 338 w 461"/>
                <a:gd name="T3" fmla="*/ 345 h 358"/>
                <a:gd name="T4" fmla="*/ 42 w 461"/>
                <a:gd name="T5" fmla="*/ 143 h 358"/>
                <a:gd name="T6" fmla="*/ 23 w 461"/>
                <a:gd name="T7" fmla="*/ 42 h 358"/>
                <a:gd name="T8" fmla="*/ 124 w 461"/>
                <a:gd name="T9" fmla="*/ 23 h 358"/>
                <a:gd name="T10" fmla="*/ 419 w 461"/>
                <a:gd name="T11" fmla="*/ 226 h 358"/>
                <a:gd name="T12" fmla="*/ 438 w 461"/>
                <a:gd name="T13" fmla="*/ 327 h 358"/>
                <a:gd name="T14" fmla="*/ 378 w 461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1" h="358">
                  <a:moveTo>
                    <a:pt x="378" y="358"/>
                  </a:moveTo>
                  <a:cubicBezTo>
                    <a:pt x="364" y="358"/>
                    <a:pt x="350" y="354"/>
                    <a:pt x="338" y="345"/>
                  </a:cubicBezTo>
                  <a:lnTo>
                    <a:pt x="42" y="143"/>
                  </a:lnTo>
                  <a:cubicBezTo>
                    <a:pt x="9" y="120"/>
                    <a:pt x="0" y="75"/>
                    <a:pt x="23" y="42"/>
                  </a:cubicBezTo>
                  <a:cubicBezTo>
                    <a:pt x="45" y="9"/>
                    <a:pt x="91" y="0"/>
                    <a:pt x="124" y="23"/>
                  </a:cubicBezTo>
                  <a:lnTo>
                    <a:pt x="419" y="226"/>
                  </a:lnTo>
                  <a:cubicBezTo>
                    <a:pt x="452" y="248"/>
                    <a:pt x="461" y="294"/>
                    <a:pt x="438" y="327"/>
                  </a:cubicBezTo>
                  <a:cubicBezTo>
                    <a:pt x="424" y="347"/>
                    <a:pt x="402" y="358"/>
                    <a:pt x="378" y="35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66">
              <a:extLst>
                <a:ext uri="{FF2B5EF4-FFF2-40B4-BE49-F238E27FC236}">
                  <a16:creationId xmlns:a16="http://schemas.microsoft.com/office/drawing/2014/main" id="{F0897144-58E1-302A-9205-6AAF65BE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3" y="5545138"/>
              <a:ext cx="66675" cy="19050"/>
            </a:xfrm>
            <a:custGeom>
              <a:avLst/>
              <a:gdLst>
                <a:gd name="T0" fmla="*/ 457 w 529"/>
                <a:gd name="T1" fmla="*/ 145 h 145"/>
                <a:gd name="T2" fmla="*/ 72 w 529"/>
                <a:gd name="T3" fmla="*/ 145 h 145"/>
                <a:gd name="T4" fmla="*/ 0 w 529"/>
                <a:gd name="T5" fmla="*/ 73 h 145"/>
                <a:gd name="T6" fmla="*/ 72 w 529"/>
                <a:gd name="T7" fmla="*/ 0 h 145"/>
                <a:gd name="T8" fmla="*/ 457 w 529"/>
                <a:gd name="T9" fmla="*/ 0 h 145"/>
                <a:gd name="T10" fmla="*/ 529 w 529"/>
                <a:gd name="T11" fmla="*/ 73 h 145"/>
                <a:gd name="T12" fmla="*/ 457 w 529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9" h="145">
                  <a:moveTo>
                    <a:pt x="457" y="145"/>
                  </a:moveTo>
                  <a:lnTo>
                    <a:pt x="72" y="145"/>
                  </a:lnTo>
                  <a:cubicBezTo>
                    <a:pt x="32" y="145"/>
                    <a:pt x="0" y="113"/>
                    <a:pt x="0" y="73"/>
                  </a:cubicBezTo>
                  <a:cubicBezTo>
                    <a:pt x="0" y="33"/>
                    <a:pt x="32" y="0"/>
                    <a:pt x="72" y="0"/>
                  </a:cubicBezTo>
                  <a:lnTo>
                    <a:pt x="457" y="0"/>
                  </a:lnTo>
                  <a:cubicBezTo>
                    <a:pt x="497" y="0"/>
                    <a:pt x="529" y="33"/>
                    <a:pt x="529" y="73"/>
                  </a:cubicBezTo>
                  <a:cubicBezTo>
                    <a:pt x="529" y="113"/>
                    <a:pt x="497" y="145"/>
                    <a:pt x="457" y="1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67">
              <a:extLst>
                <a:ext uri="{FF2B5EF4-FFF2-40B4-BE49-F238E27FC236}">
                  <a16:creationId xmlns:a16="http://schemas.microsoft.com/office/drawing/2014/main" id="{22AD0E3F-3656-C153-5FA7-52AFB3F6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1" y="5588001"/>
              <a:ext cx="53975" cy="46038"/>
            </a:xfrm>
            <a:custGeom>
              <a:avLst/>
              <a:gdLst>
                <a:gd name="T0" fmla="*/ 82 w 422"/>
                <a:gd name="T1" fmla="*/ 365 h 365"/>
                <a:gd name="T2" fmla="*/ 26 w 422"/>
                <a:gd name="T3" fmla="*/ 338 h 365"/>
                <a:gd name="T4" fmla="*/ 36 w 422"/>
                <a:gd name="T5" fmla="*/ 236 h 365"/>
                <a:gd name="T6" fmla="*/ 295 w 422"/>
                <a:gd name="T7" fmla="*/ 25 h 365"/>
                <a:gd name="T8" fmla="*/ 397 w 422"/>
                <a:gd name="T9" fmla="*/ 36 h 365"/>
                <a:gd name="T10" fmla="*/ 386 w 422"/>
                <a:gd name="T11" fmla="*/ 137 h 365"/>
                <a:gd name="T12" fmla="*/ 128 w 422"/>
                <a:gd name="T13" fmla="*/ 348 h 365"/>
                <a:gd name="T14" fmla="*/ 82 w 422"/>
                <a:gd name="T1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365">
                  <a:moveTo>
                    <a:pt x="82" y="365"/>
                  </a:moveTo>
                  <a:cubicBezTo>
                    <a:pt x="61" y="365"/>
                    <a:pt x="40" y="355"/>
                    <a:pt x="26" y="338"/>
                  </a:cubicBezTo>
                  <a:cubicBezTo>
                    <a:pt x="0" y="307"/>
                    <a:pt x="5" y="261"/>
                    <a:pt x="36" y="236"/>
                  </a:cubicBezTo>
                  <a:lnTo>
                    <a:pt x="295" y="25"/>
                  </a:lnTo>
                  <a:cubicBezTo>
                    <a:pt x="326" y="0"/>
                    <a:pt x="372" y="5"/>
                    <a:pt x="397" y="36"/>
                  </a:cubicBezTo>
                  <a:cubicBezTo>
                    <a:pt x="422" y="67"/>
                    <a:pt x="418" y="112"/>
                    <a:pt x="386" y="137"/>
                  </a:cubicBezTo>
                  <a:lnTo>
                    <a:pt x="128" y="348"/>
                  </a:lnTo>
                  <a:cubicBezTo>
                    <a:pt x="114" y="359"/>
                    <a:pt x="98" y="365"/>
                    <a:pt x="82" y="36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68">
              <a:extLst>
                <a:ext uri="{FF2B5EF4-FFF2-40B4-BE49-F238E27FC236}">
                  <a16:creationId xmlns:a16="http://schemas.microsoft.com/office/drawing/2014/main" id="{CD0B950C-F9C7-C62B-CF8F-657116E7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376" y="5426076"/>
              <a:ext cx="41275" cy="57150"/>
            </a:xfrm>
            <a:custGeom>
              <a:avLst/>
              <a:gdLst>
                <a:gd name="T0" fmla="*/ 233 w 315"/>
                <a:gd name="T1" fmla="*/ 456 h 456"/>
                <a:gd name="T2" fmla="*/ 168 w 315"/>
                <a:gd name="T3" fmla="*/ 416 h 456"/>
                <a:gd name="T4" fmla="*/ 18 w 315"/>
                <a:gd name="T5" fmla="*/ 115 h 456"/>
                <a:gd name="T6" fmla="*/ 50 w 315"/>
                <a:gd name="T7" fmla="*/ 17 h 456"/>
                <a:gd name="T8" fmla="*/ 147 w 315"/>
                <a:gd name="T9" fmla="*/ 50 h 456"/>
                <a:gd name="T10" fmla="*/ 298 w 315"/>
                <a:gd name="T11" fmla="*/ 351 h 456"/>
                <a:gd name="T12" fmla="*/ 265 w 315"/>
                <a:gd name="T13" fmla="*/ 449 h 456"/>
                <a:gd name="T14" fmla="*/ 233 w 315"/>
                <a:gd name="T1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456">
                  <a:moveTo>
                    <a:pt x="233" y="456"/>
                  </a:moveTo>
                  <a:cubicBezTo>
                    <a:pt x="206" y="456"/>
                    <a:pt x="180" y="442"/>
                    <a:pt x="168" y="416"/>
                  </a:cubicBezTo>
                  <a:lnTo>
                    <a:pt x="18" y="115"/>
                  </a:lnTo>
                  <a:cubicBezTo>
                    <a:pt x="0" y="79"/>
                    <a:pt x="14" y="35"/>
                    <a:pt x="50" y="17"/>
                  </a:cubicBezTo>
                  <a:cubicBezTo>
                    <a:pt x="86" y="0"/>
                    <a:pt x="130" y="14"/>
                    <a:pt x="147" y="50"/>
                  </a:cubicBezTo>
                  <a:lnTo>
                    <a:pt x="298" y="351"/>
                  </a:lnTo>
                  <a:cubicBezTo>
                    <a:pt x="315" y="387"/>
                    <a:pt x="301" y="431"/>
                    <a:pt x="265" y="449"/>
                  </a:cubicBezTo>
                  <a:cubicBezTo>
                    <a:pt x="255" y="454"/>
                    <a:pt x="244" y="456"/>
                    <a:pt x="233" y="45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Document_management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C06A266-10A1-6B75-E838-9D955FA95C11}"/>
              </a:ext>
            </a:extLst>
          </p:cNvPr>
          <p:cNvGrpSpPr>
            <a:grpSpLocks noChangeAspect="1"/>
          </p:cNvGrpSpPr>
          <p:nvPr/>
        </p:nvGrpSpPr>
        <p:grpSpPr>
          <a:xfrm>
            <a:off x="6056214" y="3707262"/>
            <a:ext cx="521818" cy="537420"/>
            <a:chOff x="6596063" y="4627563"/>
            <a:chExt cx="477838" cy="492125"/>
          </a:xfrm>
          <a:solidFill>
            <a:schemeClr val="bg1"/>
          </a:solidFill>
        </p:grpSpPr>
        <p:sp>
          <p:nvSpPr>
            <p:cNvPr id="94" name="Freeform 637">
              <a:extLst>
                <a:ext uri="{FF2B5EF4-FFF2-40B4-BE49-F238E27FC236}">
                  <a16:creationId xmlns:a16="http://schemas.microsoft.com/office/drawing/2014/main" id="{D3197DEB-05D3-42F0-F7C5-5CD96DDFD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4176" y="4725988"/>
              <a:ext cx="198438" cy="276225"/>
            </a:xfrm>
            <a:custGeom>
              <a:avLst/>
              <a:gdLst>
                <a:gd name="T0" fmla="*/ 15 w 218"/>
                <a:gd name="T1" fmla="*/ 287 h 302"/>
                <a:gd name="T2" fmla="*/ 203 w 218"/>
                <a:gd name="T3" fmla="*/ 287 h 302"/>
                <a:gd name="T4" fmla="*/ 203 w 218"/>
                <a:gd name="T5" fmla="*/ 15 h 302"/>
                <a:gd name="T6" fmla="*/ 15 w 218"/>
                <a:gd name="T7" fmla="*/ 15 h 302"/>
                <a:gd name="T8" fmla="*/ 15 w 218"/>
                <a:gd name="T9" fmla="*/ 287 h 302"/>
                <a:gd name="T10" fmla="*/ 210 w 218"/>
                <a:gd name="T11" fmla="*/ 302 h 302"/>
                <a:gd name="T12" fmla="*/ 7 w 218"/>
                <a:gd name="T13" fmla="*/ 302 h 302"/>
                <a:gd name="T14" fmla="*/ 0 w 218"/>
                <a:gd name="T15" fmla="*/ 295 h 302"/>
                <a:gd name="T16" fmla="*/ 0 w 218"/>
                <a:gd name="T17" fmla="*/ 7 h 302"/>
                <a:gd name="T18" fmla="*/ 7 w 218"/>
                <a:gd name="T19" fmla="*/ 0 h 302"/>
                <a:gd name="T20" fmla="*/ 210 w 218"/>
                <a:gd name="T21" fmla="*/ 0 h 302"/>
                <a:gd name="T22" fmla="*/ 218 w 218"/>
                <a:gd name="T23" fmla="*/ 7 h 302"/>
                <a:gd name="T24" fmla="*/ 218 w 218"/>
                <a:gd name="T25" fmla="*/ 295 h 302"/>
                <a:gd name="T26" fmla="*/ 210 w 218"/>
                <a:gd name="T2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302">
                  <a:moveTo>
                    <a:pt x="15" y="287"/>
                  </a:moveTo>
                  <a:lnTo>
                    <a:pt x="203" y="287"/>
                  </a:lnTo>
                  <a:lnTo>
                    <a:pt x="203" y="15"/>
                  </a:lnTo>
                  <a:lnTo>
                    <a:pt x="15" y="15"/>
                  </a:lnTo>
                  <a:lnTo>
                    <a:pt x="15" y="287"/>
                  </a:lnTo>
                  <a:close/>
                  <a:moveTo>
                    <a:pt x="210" y="302"/>
                  </a:moveTo>
                  <a:lnTo>
                    <a:pt x="7" y="302"/>
                  </a:lnTo>
                  <a:cubicBezTo>
                    <a:pt x="3" y="302"/>
                    <a:pt x="0" y="299"/>
                    <a:pt x="0" y="295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210" y="0"/>
                  </a:lnTo>
                  <a:cubicBezTo>
                    <a:pt x="214" y="0"/>
                    <a:pt x="218" y="3"/>
                    <a:pt x="218" y="7"/>
                  </a:cubicBezTo>
                  <a:lnTo>
                    <a:pt x="218" y="295"/>
                  </a:lnTo>
                  <a:cubicBezTo>
                    <a:pt x="218" y="299"/>
                    <a:pt x="214" y="302"/>
                    <a:pt x="210" y="3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38">
              <a:extLst>
                <a:ext uri="{FF2B5EF4-FFF2-40B4-BE49-F238E27FC236}">
                  <a16:creationId xmlns:a16="http://schemas.microsoft.com/office/drawing/2014/main" id="{A1867056-1734-A2BB-B3A2-917A9F12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1" y="4873625"/>
              <a:ext cx="142875" cy="12700"/>
            </a:xfrm>
            <a:custGeom>
              <a:avLst/>
              <a:gdLst>
                <a:gd name="T0" fmla="*/ 149 w 156"/>
                <a:gd name="T1" fmla="*/ 15 h 15"/>
                <a:gd name="T2" fmla="*/ 7 w 156"/>
                <a:gd name="T3" fmla="*/ 15 h 15"/>
                <a:gd name="T4" fmla="*/ 0 w 156"/>
                <a:gd name="T5" fmla="*/ 8 h 15"/>
                <a:gd name="T6" fmla="*/ 7 w 156"/>
                <a:gd name="T7" fmla="*/ 0 h 15"/>
                <a:gd name="T8" fmla="*/ 149 w 156"/>
                <a:gd name="T9" fmla="*/ 0 h 15"/>
                <a:gd name="T10" fmla="*/ 156 w 156"/>
                <a:gd name="T11" fmla="*/ 8 h 15"/>
                <a:gd name="T12" fmla="*/ 149 w 15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5">
                  <a:moveTo>
                    <a:pt x="149" y="15"/>
                  </a:moveTo>
                  <a:lnTo>
                    <a:pt x="7" y="15"/>
                  </a:ln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lnTo>
                    <a:pt x="149" y="0"/>
                  </a:lnTo>
                  <a:cubicBezTo>
                    <a:pt x="153" y="0"/>
                    <a:pt x="156" y="4"/>
                    <a:pt x="156" y="8"/>
                  </a:cubicBezTo>
                  <a:cubicBezTo>
                    <a:pt x="156" y="12"/>
                    <a:pt x="153" y="15"/>
                    <a:pt x="149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639">
              <a:extLst>
                <a:ext uri="{FF2B5EF4-FFF2-40B4-BE49-F238E27FC236}">
                  <a16:creationId xmlns:a16="http://schemas.microsoft.com/office/drawing/2014/main" id="{09750261-FEB1-A9A4-5737-B5BDC0E0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1" y="4905375"/>
              <a:ext cx="142875" cy="14288"/>
            </a:xfrm>
            <a:custGeom>
              <a:avLst/>
              <a:gdLst>
                <a:gd name="T0" fmla="*/ 149 w 156"/>
                <a:gd name="T1" fmla="*/ 15 h 15"/>
                <a:gd name="T2" fmla="*/ 7 w 156"/>
                <a:gd name="T3" fmla="*/ 15 h 15"/>
                <a:gd name="T4" fmla="*/ 0 w 156"/>
                <a:gd name="T5" fmla="*/ 7 h 15"/>
                <a:gd name="T6" fmla="*/ 7 w 156"/>
                <a:gd name="T7" fmla="*/ 0 h 15"/>
                <a:gd name="T8" fmla="*/ 149 w 156"/>
                <a:gd name="T9" fmla="*/ 0 h 15"/>
                <a:gd name="T10" fmla="*/ 156 w 156"/>
                <a:gd name="T11" fmla="*/ 7 h 15"/>
                <a:gd name="T12" fmla="*/ 149 w 15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5">
                  <a:moveTo>
                    <a:pt x="149" y="15"/>
                  </a:moveTo>
                  <a:lnTo>
                    <a:pt x="7" y="15"/>
                  </a:ln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49" y="0"/>
                  </a:lnTo>
                  <a:cubicBezTo>
                    <a:pt x="153" y="0"/>
                    <a:pt x="156" y="3"/>
                    <a:pt x="156" y="7"/>
                  </a:cubicBezTo>
                  <a:cubicBezTo>
                    <a:pt x="156" y="11"/>
                    <a:pt x="153" y="15"/>
                    <a:pt x="149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640">
              <a:extLst>
                <a:ext uri="{FF2B5EF4-FFF2-40B4-BE49-F238E27FC236}">
                  <a16:creationId xmlns:a16="http://schemas.microsoft.com/office/drawing/2014/main" id="{E278596E-6A69-1262-DFA2-4713B7A12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1" y="4938713"/>
              <a:ext cx="142875" cy="12700"/>
            </a:xfrm>
            <a:custGeom>
              <a:avLst/>
              <a:gdLst>
                <a:gd name="T0" fmla="*/ 149 w 156"/>
                <a:gd name="T1" fmla="*/ 14 h 14"/>
                <a:gd name="T2" fmla="*/ 7 w 156"/>
                <a:gd name="T3" fmla="*/ 14 h 14"/>
                <a:gd name="T4" fmla="*/ 0 w 156"/>
                <a:gd name="T5" fmla="*/ 7 h 14"/>
                <a:gd name="T6" fmla="*/ 7 w 156"/>
                <a:gd name="T7" fmla="*/ 0 h 14"/>
                <a:gd name="T8" fmla="*/ 149 w 156"/>
                <a:gd name="T9" fmla="*/ 0 h 14"/>
                <a:gd name="T10" fmla="*/ 156 w 156"/>
                <a:gd name="T11" fmla="*/ 7 h 14"/>
                <a:gd name="T12" fmla="*/ 149 w 15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4">
                  <a:moveTo>
                    <a:pt x="149" y="14"/>
                  </a:move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49" y="0"/>
                  </a:lnTo>
                  <a:cubicBezTo>
                    <a:pt x="153" y="0"/>
                    <a:pt x="156" y="3"/>
                    <a:pt x="156" y="7"/>
                  </a:cubicBezTo>
                  <a:cubicBezTo>
                    <a:pt x="156" y="11"/>
                    <a:pt x="153" y="14"/>
                    <a:pt x="149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641">
              <a:extLst>
                <a:ext uri="{FF2B5EF4-FFF2-40B4-BE49-F238E27FC236}">
                  <a16:creationId xmlns:a16="http://schemas.microsoft.com/office/drawing/2014/main" id="{B30E1CE0-BC4A-28DB-2DA9-B514FFF29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0688" y="4786313"/>
              <a:ext cx="39688" cy="46038"/>
            </a:xfrm>
            <a:custGeom>
              <a:avLst/>
              <a:gdLst>
                <a:gd name="T0" fmla="*/ 15 w 44"/>
                <a:gd name="T1" fmla="*/ 37 h 51"/>
                <a:gd name="T2" fmla="*/ 18 w 44"/>
                <a:gd name="T3" fmla="*/ 37 h 51"/>
                <a:gd name="T4" fmla="*/ 29 w 44"/>
                <a:gd name="T5" fmla="*/ 26 h 51"/>
                <a:gd name="T6" fmla="*/ 18 w 44"/>
                <a:gd name="T7" fmla="*/ 15 h 51"/>
                <a:gd name="T8" fmla="*/ 15 w 44"/>
                <a:gd name="T9" fmla="*/ 15 h 51"/>
                <a:gd name="T10" fmla="*/ 15 w 44"/>
                <a:gd name="T11" fmla="*/ 37 h 51"/>
                <a:gd name="T12" fmla="*/ 18 w 44"/>
                <a:gd name="T13" fmla="*/ 51 h 51"/>
                <a:gd name="T14" fmla="*/ 7 w 44"/>
                <a:gd name="T15" fmla="*/ 51 h 51"/>
                <a:gd name="T16" fmla="*/ 0 w 44"/>
                <a:gd name="T17" fmla="*/ 44 h 51"/>
                <a:gd name="T18" fmla="*/ 0 w 44"/>
                <a:gd name="T19" fmla="*/ 7 h 51"/>
                <a:gd name="T20" fmla="*/ 7 w 44"/>
                <a:gd name="T21" fmla="*/ 0 h 51"/>
                <a:gd name="T22" fmla="*/ 18 w 44"/>
                <a:gd name="T23" fmla="*/ 0 h 51"/>
                <a:gd name="T24" fmla="*/ 44 w 44"/>
                <a:gd name="T25" fmla="*/ 26 h 51"/>
                <a:gd name="T26" fmla="*/ 18 w 44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1">
                  <a:moveTo>
                    <a:pt x="15" y="37"/>
                  </a:moveTo>
                  <a:lnTo>
                    <a:pt x="18" y="37"/>
                  </a:lnTo>
                  <a:cubicBezTo>
                    <a:pt x="24" y="37"/>
                    <a:pt x="29" y="32"/>
                    <a:pt x="29" y="26"/>
                  </a:cubicBezTo>
                  <a:cubicBezTo>
                    <a:pt x="29" y="20"/>
                    <a:pt x="24" y="15"/>
                    <a:pt x="18" y="15"/>
                  </a:cubicBezTo>
                  <a:lnTo>
                    <a:pt x="15" y="15"/>
                  </a:lnTo>
                  <a:lnTo>
                    <a:pt x="15" y="37"/>
                  </a:lnTo>
                  <a:close/>
                  <a:moveTo>
                    <a:pt x="18" y="51"/>
                  </a:moveTo>
                  <a:lnTo>
                    <a:pt x="7" y="51"/>
                  </a:lnTo>
                  <a:cubicBezTo>
                    <a:pt x="3" y="51"/>
                    <a:pt x="0" y="48"/>
                    <a:pt x="0" y="44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18" y="0"/>
                  </a:lnTo>
                  <a:cubicBezTo>
                    <a:pt x="32" y="0"/>
                    <a:pt x="44" y="12"/>
                    <a:pt x="44" y="26"/>
                  </a:cubicBezTo>
                  <a:cubicBezTo>
                    <a:pt x="44" y="40"/>
                    <a:pt x="32" y="51"/>
                    <a:pt x="18" y="5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42">
              <a:extLst>
                <a:ext uri="{FF2B5EF4-FFF2-40B4-BE49-F238E27FC236}">
                  <a16:creationId xmlns:a16="http://schemas.microsoft.com/office/drawing/2014/main" id="{7CE6646E-C399-6B01-8665-30E0DCA46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1" y="4786313"/>
              <a:ext cx="39688" cy="46038"/>
            </a:xfrm>
            <a:custGeom>
              <a:avLst/>
              <a:gdLst>
                <a:gd name="T0" fmla="*/ 22 w 44"/>
                <a:gd name="T1" fmla="*/ 15 h 51"/>
                <a:gd name="T2" fmla="*/ 15 w 44"/>
                <a:gd name="T3" fmla="*/ 22 h 51"/>
                <a:gd name="T4" fmla="*/ 15 w 44"/>
                <a:gd name="T5" fmla="*/ 29 h 51"/>
                <a:gd name="T6" fmla="*/ 22 w 44"/>
                <a:gd name="T7" fmla="*/ 37 h 51"/>
                <a:gd name="T8" fmla="*/ 29 w 44"/>
                <a:gd name="T9" fmla="*/ 29 h 51"/>
                <a:gd name="T10" fmla="*/ 29 w 44"/>
                <a:gd name="T11" fmla="*/ 22 h 51"/>
                <a:gd name="T12" fmla="*/ 22 w 44"/>
                <a:gd name="T13" fmla="*/ 15 h 51"/>
                <a:gd name="T14" fmla="*/ 22 w 44"/>
                <a:gd name="T15" fmla="*/ 51 h 51"/>
                <a:gd name="T16" fmla="*/ 0 w 44"/>
                <a:gd name="T17" fmla="*/ 29 h 51"/>
                <a:gd name="T18" fmla="*/ 0 w 44"/>
                <a:gd name="T19" fmla="*/ 22 h 51"/>
                <a:gd name="T20" fmla="*/ 22 w 44"/>
                <a:gd name="T21" fmla="*/ 0 h 51"/>
                <a:gd name="T22" fmla="*/ 44 w 44"/>
                <a:gd name="T23" fmla="*/ 22 h 51"/>
                <a:gd name="T24" fmla="*/ 44 w 44"/>
                <a:gd name="T25" fmla="*/ 29 h 51"/>
                <a:gd name="T26" fmla="*/ 22 w 44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1">
                  <a:moveTo>
                    <a:pt x="22" y="15"/>
                  </a:moveTo>
                  <a:cubicBezTo>
                    <a:pt x="18" y="15"/>
                    <a:pt x="15" y="18"/>
                    <a:pt x="15" y="22"/>
                  </a:cubicBezTo>
                  <a:lnTo>
                    <a:pt x="15" y="29"/>
                  </a:lnTo>
                  <a:cubicBezTo>
                    <a:pt x="15" y="33"/>
                    <a:pt x="18" y="37"/>
                    <a:pt x="22" y="37"/>
                  </a:cubicBezTo>
                  <a:cubicBezTo>
                    <a:pt x="26" y="37"/>
                    <a:pt x="29" y="33"/>
                    <a:pt x="29" y="29"/>
                  </a:cubicBezTo>
                  <a:lnTo>
                    <a:pt x="29" y="22"/>
                  </a:lnTo>
                  <a:cubicBezTo>
                    <a:pt x="29" y="18"/>
                    <a:pt x="26" y="15"/>
                    <a:pt x="22" y="15"/>
                  </a:cubicBezTo>
                  <a:close/>
                  <a:moveTo>
                    <a:pt x="22" y="51"/>
                  </a:moveTo>
                  <a:cubicBezTo>
                    <a:pt x="10" y="51"/>
                    <a:pt x="0" y="41"/>
                    <a:pt x="0" y="29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29"/>
                  </a:lnTo>
                  <a:cubicBezTo>
                    <a:pt x="44" y="41"/>
                    <a:pt x="34" y="51"/>
                    <a:pt x="22" y="5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643">
              <a:extLst>
                <a:ext uri="{FF2B5EF4-FFF2-40B4-BE49-F238E27FC236}">
                  <a16:creationId xmlns:a16="http://schemas.microsoft.com/office/drawing/2014/main" id="{56500D42-2031-7413-96B9-F9598ABD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1" y="4786313"/>
              <a:ext cx="38100" cy="46038"/>
            </a:xfrm>
            <a:custGeom>
              <a:avLst/>
              <a:gdLst>
                <a:gd name="T0" fmla="*/ 22 w 43"/>
                <a:gd name="T1" fmla="*/ 51 h 51"/>
                <a:gd name="T2" fmla="*/ 0 w 43"/>
                <a:gd name="T3" fmla="*/ 29 h 51"/>
                <a:gd name="T4" fmla="*/ 0 w 43"/>
                <a:gd name="T5" fmla="*/ 22 h 51"/>
                <a:gd name="T6" fmla="*/ 22 w 43"/>
                <a:gd name="T7" fmla="*/ 0 h 51"/>
                <a:gd name="T8" fmla="*/ 41 w 43"/>
                <a:gd name="T9" fmla="*/ 12 h 51"/>
                <a:gd name="T10" fmla="*/ 38 w 43"/>
                <a:gd name="T11" fmla="*/ 22 h 51"/>
                <a:gd name="T12" fmla="*/ 28 w 43"/>
                <a:gd name="T13" fmla="*/ 19 h 51"/>
                <a:gd name="T14" fmla="*/ 22 w 43"/>
                <a:gd name="T15" fmla="*/ 15 h 51"/>
                <a:gd name="T16" fmla="*/ 14 w 43"/>
                <a:gd name="T17" fmla="*/ 22 h 51"/>
                <a:gd name="T18" fmla="*/ 14 w 43"/>
                <a:gd name="T19" fmla="*/ 29 h 51"/>
                <a:gd name="T20" fmla="*/ 22 w 43"/>
                <a:gd name="T21" fmla="*/ 37 h 51"/>
                <a:gd name="T22" fmla="*/ 28 w 43"/>
                <a:gd name="T23" fmla="*/ 33 h 51"/>
                <a:gd name="T24" fmla="*/ 38 w 43"/>
                <a:gd name="T25" fmla="*/ 30 h 51"/>
                <a:gd name="T26" fmla="*/ 41 w 43"/>
                <a:gd name="T27" fmla="*/ 39 h 51"/>
                <a:gd name="T28" fmla="*/ 22 w 43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1">
                  <a:moveTo>
                    <a:pt x="22" y="51"/>
                  </a:moveTo>
                  <a:cubicBezTo>
                    <a:pt x="10" y="51"/>
                    <a:pt x="0" y="41"/>
                    <a:pt x="0" y="29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cubicBezTo>
                    <a:pt x="30" y="0"/>
                    <a:pt x="37" y="5"/>
                    <a:pt x="41" y="12"/>
                  </a:cubicBezTo>
                  <a:cubicBezTo>
                    <a:pt x="43" y="15"/>
                    <a:pt x="42" y="20"/>
                    <a:pt x="38" y="22"/>
                  </a:cubicBezTo>
                  <a:cubicBezTo>
                    <a:pt x="34" y="24"/>
                    <a:pt x="30" y="22"/>
                    <a:pt x="28" y="19"/>
                  </a:cubicBezTo>
                  <a:cubicBezTo>
                    <a:pt x="27" y="16"/>
                    <a:pt x="24" y="15"/>
                    <a:pt x="22" y="15"/>
                  </a:cubicBezTo>
                  <a:cubicBezTo>
                    <a:pt x="18" y="15"/>
                    <a:pt x="14" y="18"/>
                    <a:pt x="14" y="22"/>
                  </a:cubicBezTo>
                  <a:lnTo>
                    <a:pt x="14" y="29"/>
                  </a:lnTo>
                  <a:cubicBezTo>
                    <a:pt x="14" y="33"/>
                    <a:pt x="18" y="37"/>
                    <a:pt x="22" y="37"/>
                  </a:cubicBezTo>
                  <a:cubicBezTo>
                    <a:pt x="24" y="37"/>
                    <a:pt x="27" y="35"/>
                    <a:pt x="28" y="33"/>
                  </a:cubicBezTo>
                  <a:cubicBezTo>
                    <a:pt x="30" y="29"/>
                    <a:pt x="34" y="28"/>
                    <a:pt x="38" y="30"/>
                  </a:cubicBezTo>
                  <a:cubicBezTo>
                    <a:pt x="42" y="31"/>
                    <a:pt x="43" y="36"/>
                    <a:pt x="41" y="39"/>
                  </a:cubicBezTo>
                  <a:cubicBezTo>
                    <a:pt x="37" y="47"/>
                    <a:pt x="30" y="51"/>
                    <a:pt x="22" y="5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644">
              <a:extLst>
                <a:ext uri="{FF2B5EF4-FFF2-40B4-BE49-F238E27FC236}">
                  <a16:creationId xmlns:a16="http://schemas.microsoft.com/office/drawing/2014/main" id="{B189DBB5-288F-E083-BA4D-FD9969FD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4627563"/>
              <a:ext cx="355600" cy="131763"/>
            </a:xfrm>
            <a:custGeom>
              <a:avLst/>
              <a:gdLst>
                <a:gd name="T0" fmla="*/ 382 w 391"/>
                <a:gd name="T1" fmla="*/ 144 h 144"/>
                <a:gd name="T2" fmla="*/ 376 w 391"/>
                <a:gd name="T3" fmla="*/ 141 h 144"/>
                <a:gd name="T4" fmla="*/ 208 w 391"/>
                <a:gd name="T5" fmla="*/ 26 h 144"/>
                <a:gd name="T6" fmla="*/ 13 w 391"/>
                <a:gd name="T7" fmla="*/ 85 h 144"/>
                <a:gd name="T8" fmla="*/ 3 w 391"/>
                <a:gd name="T9" fmla="*/ 85 h 144"/>
                <a:gd name="T10" fmla="*/ 3 w 391"/>
                <a:gd name="T11" fmla="*/ 74 h 144"/>
                <a:gd name="T12" fmla="*/ 210 w 391"/>
                <a:gd name="T13" fmla="*/ 12 h 144"/>
                <a:gd name="T14" fmla="*/ 389 w 391"/>
                <a:gd name="T15" fmla="*/ 133 h 144"/>
                <a:gd name="T16" fmla="*/ 386 w 391"/>
                <a:gd name="T17" fmla="*/ 143 h 144"/>
                <a:gd name="T18" fmla="*/ 382 w 391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144">
                  <a:moveTo>
                    <a:pt x="382" y="144"/>
                  </a:moveTo>
                  <a:cubicBezTo>
                    <a:pt x="380" y="144"/>
                    <a:pt x="377" y="143"/>
                    <a:pt x="376" y="141"/>
                  </a:cubicBezTo>
                  <a:cubicBezTo>
                    <a:pt x="340" y="79"/>
                    <a:pt x="279" y="37"/>
                    <a:pt x="208" y="26"/>
                  </a:cubicBezTo>
                  <a:cubicBezTo>
                    <a:pt x="136" y="15"/>
                    <a:pt x="65" y="37"/>
                    <a:pt x="13" y="85"/>
                  </a:cubicBezTo>
                  <a:cubicBezTo>
                    <a:pt x="10" y="88"/>
                    <a:pt x="6" y="88"/>
                    <a:pt x="3" y="85"/>
                  </a:cubicBezTo>
                  <a:cubicBezTo>
                    <a:pt x="0" y="82"/>
                    <a:pt x="0" y="77"/>
                    <a:pt x="3" y="74"/>
                  </a:cubicBezTo>
                  <a:cubicBezTo>
                    <a:pt x="59" y="23"/>
                    <a:pt x="134" y="0"/>
                    <a:pt x="210" y="12"/>
                  </a:cubicBezTo>
                  <a:cubicBezTo>
                    <a:pt x="285" y="23"/>
                    <a:pt x="350" y="67"/>
                    <a:pt x="389" y="133"/>
                  </a:cubicBezTo>
                  <a:cubicBezTo>
                    <a:pt x="391" y="137"/>
                    <a:pt x="389" y="141"/>
                    <a:pt x="386" y="143"/>
                  </a:cubicBezTo>
                  <a:cubicBezTo>
                    <a:pt x="385" y="144"/>
                    <a:pt x="384" y="144"/>
                    <a:pt x="382" y="14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645">
              <a:extLst>
                <a:ext uri="{FF2B5EF4-FFF2-40B4-BE49-F238E27FC236}">
                  <a16:creationId xmlns:a16="http://schemas.microsoft.com/office/drawing/2014/main" id="{45AC7515-8701-8EFD-A7D7-37A66232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4746625"/>
              <a:ext cx="196850" cy="339725"/>
            </a:xfrm>
            <a:custGeom>
              <a:avLst/>
              <a:gdLst>
                <a:gd name="T0" fmla="*/ 207 w 215"/>
                <a:gd name="T1" fmla="*/ 373 h 373"/>
                <a:gd name="T2" fmla="*/ 206 w 215"/>
                <a:gd name="T3" fmla="*/ 373 h 373"/>
                <a:gd name="T4" fmla="*/ 32 w 215"/>
                <a:gd name="T5" fmla="*/ 230 h 373"/>
                <a:gd name="T6" fmla="*/ 45 w 215"/>
                <a:gd name="T7" fmla="*/ 5 h 373"/>
                <a:gd name="T8" fmla="*/ 54 w 215"/>
                <a:gd name="T9" fmla="*/ 2 h 373"/>
                <a:gd name="T10" fmla="*/ 57 w 215"/>
                <a:gd name="T11" fmla="*/ 12 h 373"/>
                <a:gd name="T12" fmla="*/ 46 w 215"/>
                <a:gd name="T13" fmla="*/ 224 h 373"/>
                <a:gd name="T14" fmla="*/ 209 w 215"/>
                <a:gd name="T15" fmla="*/ 359 h 373"/>
                <a:gd name="T16" fmla="*/ 215 w 215"/>
                <a:gd name="T17" fmla="*/ 367 h 373"/>
                <a:gd name="T18" fmla="*/ 207 w 215"/>
                <a:gd name="T1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373">
                  <a:moveTo>
                    <a:pt x="207" y="373"/>
                  </a:moveTo>
                  <a:cubicBezTo>
                    <a:pt x="207" y="373"/>
                    <a:pt x="206" y="373"/>
                    <a:pt x="206" y="373"/>
                  </a:cubicBezTo>
                  <a:cubicBezTo>
                    <a:pt x="129" y="356"/>
                    <a:pt x="65" y="302"/>
                    <a:pt x="32" y="230"/>
                  </a:cubicBezTo>
                  <a:cubicBezTo>
                    <a:pt x="0" y="156"/>
                    <a:pt x="5" y="74"/>
                    <a:pt x="45" y="5"/>
                  </a:cubicBezTo>
                  <a:cubicBezTo>
                    <a:pt x="47" y="1"/>
                    <a:pt x="51" y="0"/>
                    <a:pt x="54" y="2"/>
                  </a:cubicBezTo>
                  <a:cubicBezTo>
                    <a:pt x="58" y="4"/>
                    <a:pt x="59" y="9"/>
                    <a:pt x="57" y="12"/>
                  </a:cubicBezTo>
                  <a:cubicBezTo>
                    <a:pt x="20" y="78"/>
                    <a:pt x="15" y="155"/>
                    <a:pt x="46" y="224"/>
                  </a:cubicBezTo>
                  <a:cubicBezTo>
                    <a:pt x="76" y="292"/>
                    <a:pt x="137" y="343"/>
                    <a:pt x="209" y="359"/>
                  </a:cubicBezTo>
                  <a:cubicBezTo>
                    <a:pt x="213" y="360"/>
                    <a:pt x="215" y="364"/>
                    <a:pt x="215" y="367"/>
                  </a:cubicBezTo>
                  <a:cubicBezTo>
                    <a:pt x="214" y="371"/>
                    <a:pt x="211" y="373"/>
                    <a:pt x="207" y="373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646">
              <a:extLst>
                <a:ext uri="{FF2B5EF4-FFF2-40B4-BE49-F238E27FC236}">
                  <a16:creationId xmlns:a16="http://schemas.microsoft.com/office/drawing/2014/main" id="{73A25960-4431-9E0C-5FE2-6908B75A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4805363"/>
              <a:ext cx="244475" cy="287338"/>
            </a:xfrm>
            <a:custGeom>
              <a:avLst/>
              <a:gdLst>
                <a:gd name="T0" fmla="*/ 7 w 268"/>
                <a:gd name="T1" fmla="*/ 314 h 314"/>
                <a:gd name="T2" fmla="*/ 0 w 268"/>
                <a:gd name="T3" fmla="*/ 307 h 314"/>
                <a:gd name="T4" fmla="*/ 7 w 268"/>
                <a:gd name="T5" fmla="*/ 299 h 314"/>
                <a:gd name="T6" fmla="*/ 191 w 268"/>
                <a:gd name="T7" fmla="*/ 210 h 314"/>
                <a:gd name="T8" fmla="*/ 236 w 268"/>
                <a:gd name="T9" fmla="*/ 10 h 314"/>
                <a:gd name="T10" fmla="*/ 241 w 268"/>
                <a:gd name="T11" fmla="*/ 1 h 314"/>
                <a:gd name="T12" fmla="*/ 250 w 268"/>
                <a:gd name="T13" fmla="*/ 7 h 314"/>
                <a:gd name="T14" fmla="*/ 203 w 268"/>
                <a:gd name="T15" fmla="*/ 219 h 314"/>
                <a:gd name="T16" fmla="*/ 7 w 268"/>
                <a:gd name="T17" fmla="*/ 314 h 314"/>
                <a:gd name="T18" fmla="*/ 7 w 268"/>
                <a:gd name="T1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14">
                  <a:moveTo>
                    <a:pt x="7" y="314"/>
                  </a:moveTo>
                  <a:cubicBezTo>
                    <a:pt x="3" y="314"/>
                    <a:pt x="0" y="311"/>
                    <a:pt x="0" y="307"/>
                  </a:cubicBezTo>
                  <a:cubicBezTo>
                    <a:pt x="0" y="303"/>
                    <a:pt x="3" y="299"/>
                    <a:pt x="7" y="299"/>
                  </a:cubicBezTo>
                  <a:cubicBezTo>
                    <a:pt x="80" y="299"/>
                    <a:pt x="147" y="267"/>
                    <a:pt x="191" y="210"/>
                  </a:cubicBezTo>
                  <a:cubicBezTo>
                    <a:pt x="236" y="153"/>
                    <a:pt x="253" y="80"/>
                    <a:pt x="236" y="10"/>
                  </a:cubicBezTo>
                  <a:cubicBezTo>
                    <a:pt x="235" y="6"/>
                    <a:pt x="237" y="2"/>
                    <a:pt x="241" y="1"/>
                  </a:cubicBezTo>
                  <a:cubicBezTo>
                    <a:pt x="245" y="0"/>
                    <a:pt x="249" y="3"/>
                    <a:pt x="250" y="7"/>
                  </a:cubicBezTo>
                  <a:cubicBezTo>
                    <a:pt x="268" y="81"/>
                    <a:pt x="251" y="158"/>
                    <a:pt x="203" y="219"/>
                  </a:cubicBezTo>
                  <a:cubicBezTo>
                    <a:pt x="156" y="279"/>
                    <a:pt x="84" y="314"/>
                    <a:pt x="7" y="314"/>
                  </a:cubicBezTo>
                  <a:lnTo>
                    <a:pt x="7" y="31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647">
              <a:extLst>
                <a:ext uri="{FF2B5EF4-FFF2-40B4-BE49-F238E27FC236}">
                  <a16:creationId xmlns:a16="http://schemas.microsoft.com/office/drawing/2014/main" id="{E4C57EF3-6621-A0A8-CA7D-FF424418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4705350"/>
              <a:ext cx="63500" cy="53975"/>
            </a:xfrm>
            <a:custGeom>
              <a:avLst/>
              <a:gdLst>
                <a:gd name="T0" fmla="*/ 53 w 71"/>
                <a:gd name="T1" fmla="*/ 58 h 58"/>
                <a:gd name="T2" fmla="*/ 51 w 71"/>
                <a:gd name="T3" fmla="*/ 58 h 58"/>
                <a:gd name="T4" fmla="*/ 6 w 71"/>
                <a:gd name="T5" fmla="*/ 46 h 58"/>
                <a:gd name="T6" fmla="*/ 1 w 71"/>
                <a:gd name="T7" fmla="*/ 37 h 58"/>
                <a:gd name="T8" fmla="*/ 10 w 71"/>
                <a:gd name="T9" fmla="*/ 31 h 58"/>
                <a:gd name="T10" fmla="*/ 48 w 71"/>
                <a:gd name="T11" fmla="*/ 42 h 58"/>
                <a:gd name="T12" fmla="*/ 56 w 71"/>
                <a:gd name="T13" fmla="*/ 6 h 58"/>
                <a:gd name="T14" fmla="*/ 64 w 71"/>
                <a:gd name="T15" fmla="*/ 1 h 58"/>
                <a:gd name="T16" fmla="*/ 70 w 71"/>
                <a:gd name="T17" fmla="*/ 9 h 58"/>
                <a:gd name="T18" fmla="*/ 60 w 71"/>
                <a:gd name="T19" fmla="*/ 52 h 58"/>
                <a:gd name="T20" fmla="*/ 57 w 71"/>
                <a:gd name="T21" fmla="*/ 57 h 58"/>
                <a:gd name="T22" fmla="*/ 53 w 71"/>
                <a:gd name="T2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8">
                  <a:moveTo>
                    <a:pt x="53" y="58"/>
                  </a:moveTo>
                  <a:cubicBezTo>
                    <a:pt x="53" y="58"/>
                    <a:pt x="52" y="58"/>
                    <a:pt x="51" y="58"/>
                  </a:cubicBezTo>
                  <a:lnTo>
                    <a:pt x="6" y="46"/>
                  </a:lnTo>
                  <a:cubicBezTo>
                    <a:pt x="3" y="44"/>
                    <a:pt x="0" y="40"/>
                    <a:pt x="1" y="37"/>
                  </a:cubicBezTo>
                  <a:cubicBezTo>
                    <a:pt x="2" y="33"/>
                    <a:pt x="7" y="30"/>
                    <a:pt x="10" y="31"/>
                  </a:cubicBezTo>
                  <a:lnTo>
                    <a:pt x="48" y="42"/>
                  </a:lnTo>
                  <a:lnTo>
                    <a:pt x="56" y="6"/>
                  </a:lnTo>
                  <a:cubicBezTo>
                    <a:pt x="56" y="2"/>
                    <a:pt x="60" y="0"/>
                    <a:pt x="64" y="1"/>
                  </a:cubicBezTo>
                  <a:cubicBezTo>
                    <a:pt x="68" y="2"/>
                    <a:pt x="71" y="6"/>
                    <a:pt x="70" y="9"/>
                  </a:cubicBezTo>
                  <a:lnTo>
                    <a:pt x="60" y="52"/>
                  </a:lnTo>
                  <a:cubicBezTo>
                    <a:pt x="60" y="54"/>
                    <a:pt x="59" y="56"/>
                    <a:pt x="57" y="57"/>
                  </a:cubicBezTo>
                  <a:cubicBezTo>
                    <a:pt x="56" y="58"/>
                    <a:pt x="55" y="58"/>
                    <a:pt x="53" y="58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648">
              <a:extLst>
                <a:ext uri="{FF2B5EF4-FFF2-40B4-BE49-F238E27FC236}">
                  <a16:creationId xmlns:a16="http://schemas.microsoft.com/office/drawing/2014/main" id="{7DD9EA71-B6C7-1AF9-1BDD-54EBC0D4F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5049838"/>
              <a:ext cx="44450" cy="69850"/>
            </a:xfrm>
            <a:custGeom>
              <a:avLst/>
              <a:gdLst>
                <a:gd name="T0" fmla="*/ 39 w 49"/>
                <a:gd name="T1" fmla="*/ 77 h 77"/>
                <a:gd name="T2" fmla="*/ 34 w 49"/>
                <a:gd name="T3" fmla="*/ 75 h 77"/>
                <a:gd name="T4" fmla="*/ 2 w 49"/>
                <a:gd name="T5" fmla="*/ 45 h 77"/>
                <a:gd name="T6" fmla="*/ 0 w 49"/>
                <a:gd name="T7" fmla="*/ 40 h 77"/>
                <a:gd name="T8" fmla="*/ 2 w 49"/>
                <a:gd name="T9" fmla="*/ 34 h 77"/>
                <a:gd name="T10" fmla="*/ 36 w 49"/>
                <a:gd name="T11" fmla="*/ 2 h 77"/>
                <a:gd name="T12" fmla="*/ 46 w 49"/>
                <a:gd name="T13" fmla="*/ 3 h 77"/>
                <a:gd name="T14" fmla="*/ 46 w 49"/>
                <a:gd name="T15" fmla="*/ 13 h 77"/>
                <a:gd name="T16" fmla="*/ 18 w 49"/>
                <a:gd name="T17" fmla="*/ 40 h 77"/>
                <a:gd name="T18" fmla="*/ 44 w 49"/>
                <a:gd name="T19" fmla="*/ 65 h 77"/>
                <a:gd name="T20" fmla="*/ 45 w 49"/>
                <a:gd name="T21" fmla="*/ 75 h 77"/>
                <a:gd name="T22" fmla="*/ 39 w 49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77">
                  <a:moveTo>
                    <a:pt x="39" y="77"/>
                  </a:moveTo>
                  <a:cubicBezTo>
                    <a:pt x="38" y="77"/>
                    <a:pt x="36" y="77"/>
                    <a:pt x="34" y="75"/>
                  </a:cubicBezTo>
                  <a:lnTo>
                    <a:pt x="2" y="45"/>
                  </a:lnTo>
                  <a:cubicBezTo>
                    <a:pt x="1" y="44"/>
                    <a:pt x="0" y="42"/>
                    <a:pt x="0" y="40"/>
                  </a:cubicBezTo>
                  <a:cubicBezTo>
                    <a:pt x="0" y="38"/>
                    <a:pt x="1" y="36"/>
                    <a:pt x="2" y="34"/>
                  </a:cubicBezTo>
                  <a:lnTo>
                    <a:pt x="36" y="2"/>
                  </a:lnTo>
                  <a:cubicBezTo>
                    <a:pt x="39" y="0"/>
                    <a:pt x="43" y="0"/>
                    <a:pt x="46" y="3"/>
                  </a:cubicBezTo>
                  <a:cubicBezTo>
                    <a:pt x="49" y="6"/>
                    <a:pt x="49" y="10"/>
                    <a:pt x="46" y="13"/>
                  </a:cubicBezTo>
                  <a:lnTo>
                    <a:pt x="18" y="40"/>
                  </a:lnTo>
                  <a:lnTo>
                    <a:pt x="44" y="65"/>
                  </a:lnTo>
                  <a:cubicBezTo>
                    <a:pt x="47" y="67"/>
                    <a:pt x="47" y="72"/>
                    <a:pt x="45" y="75"/>
                  </a:cubicBezTo>
                  <a:cubicBezTo>
                    <a:pt x="43" y="76"/>
                    <a:pt x="41" y="77"/>
                    <a:pt x="39" y="7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649">
              <a:extLst>
                <a:ext uri="{FF2B5EF4-FFF2-40B4-BE49-F238E27FC236}">
                  <a16:creationId xmlns:a16="http://schemas.microsoft.com/office/drawing/2014/main" id="{0F3E19CA-5170-32AB-0363-41452206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1" y="4746625"/>
              <a:ext cx="63500" cy="55563"/>
            </a:xfrm>
            <a:custGeom>
              <a:avLst/>
              <a:gdLst>
                <a:gd name="T0" fmla="*/ 61 w 69"/>
                <a:gd name="T1" fmla="*/ 60 h 60"/>
                <a:gd name="T2" fmla="*/ 54 w 69"/>
                <a:gd name="T3" fmla="*/ 54 h 60"/>
                <a:gd name="T4" fmla="*/ 45 w 69"/>
                <a:gd name="T5" fmla="*/ 17 h 60"/>
                <a:gd name="T6" fmla="*/ 10 w 69"/>
                <a:gd name="T7" fmla="*/ 27 h 60"/>
                <a:gd name="T8" fmla="*/ 1 w 69"/>
                <a:gd name="T9" fmla="*/ 22 h 60"/>
                <a:gd name="T10" fmla="*/ 6 w 69"/>
                <a:gd name="T11" fmla="*/ 13 h 60"/>
                <a:gd name="T12" fmla="*/ 48 w 69"/>
                <a:gd name="T13" fmla="*/ 0 h 60"/>
                <a:gd name="T14" fmla="*/ 53 w 69"/>
                <a:gd name="T15" fmla="*/ 1 h 60"/>
                <a:gd name="T16" fmla="*/ 57 w 69"/>
                <a:gd name="T17" fmla="*/ 6 h 60"/>
                <a:gd name="T18" fmla="*/ 68 w 69"/>
                <a:gd name="T19" fmla="*/ 51 h 60"/>
                <a:gd name="T20" fmla="*/ 63 w 69"/>
                <a:gd name="T21" fmla="*/ 60 h 60"/>
                <a:gd name="T22" fmla="*/ 61 w 69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0">
                  <a:moveTo>
                    <a:pt x="61" y="60"/>
                  </a:moveTo>
                  <a:cubicBezTo>
                    <a:pt x="58" y="60"/>
                    <a:pt x="55" y="58"/>
                    <a:pt x="54" y="54"/>
                  </a:cubicBezTo>
                  <a:lnTo>
                    <a:pt x="45" y="17"/>
                  </a:lnTo>
                  <a:lnTo>
                    <a:pt x="10" y="27"/>
                  </a:lnTo>
                  <a:cubicBezTo>
                    <a:pt x="6" y="28"/>
                    <a:pt x="2" y="26"/>
                    <a:pt x="1" y="22"/>
                  </a:cubicBezTo>
                  <a:cubicBezTo>
                    <a:pt x="0" y="18"/>
                    <a:pt x="2" y="14"/>
                    <a:pt x="6" y="13"/>
                  </a:cubicBezTo>
                  <a:lnTo>
                    <a:pt x="48" y="0"/>
                  </a:lnTo>
                  <a:cubicBezTo>
                    <a:pt x="50" y="0"/>
                    <a:pt x="52" y="0"/>
                    <a:pt x="53" y="1"/>
                  </a:cubicBezTo>
                  <a:cubicBezTo>
                    <a:pt x="55" y="2"/>
                    <a:pt x="56" y="4"/>
                    <a:pt x="57" y="6"/>
                  </a:cubicBezTo>
                  <a:lnTo>
                    <a:pt x="68" y="51"/>
                  </a:lnTo>
                  <a:cubicBezTo>
                    <a:pt x="69" y="55"/>
                    <a:pt x="66" y="59"/>
                    <a:pt x="63" y="60"/>
                  </a:cubicBezTo>
                  <a:cubicBezTo>
                    <a:pt x="62" y="60"/>
                    <a:pt x="61" y="60"/>
                    <a:pt x="61" y="6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dang ppt cont bot.png">
            <a:extLst>
              <a:ext uri="{FF2B5EF4-FFF2-40B4-BE49-F238E27FC236}">
                <a16:creationId xmlns:a16="http://schemas.microsoft.com/office/drawing/2014/main" id="{1B8CFAA4-5D82-7DB5-988A-50243097C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7079"/>
            <a:ext cx="12192000" cy="690921"/>
          </a:xfrm>
          <a:prstGeom prst="rect">
            <a:avLst/>
          </a:prstGeom>
        </p:spPr>
      </p:pic>
      <p:pic>
        <p:nvPicPr>
          <p:cNvPr id="6" name="Picture 5" descr="dang ppt cont top 2.png">
            <a:extLst>
              <a:ext uri="{FF2B5EF4-FFF2-40B4-BE49-F238E27FC236}">
                <a16:creationId xmlns:a16="http://schemas.microsoft.com/office/drawing/2014/main" id="{AC88A236-857F-68E7-0A13-E216106AD6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0C5554E2-31CA-163C-A4DA-08D0B6672770}"/>
              </a:ext>
            </a:extLst>
          </p:cNvPr>
          <p:cNvGrpSpPr/>
          <p:nvPr/>
        </p:nvGrpSpPr>
        <p:grpSpPr>
          <a:xfrm>
            <a:off x="8455596" y="1064652"/>
            <a:ext cx="2544874" cy="4728695"/>
            <a:chOff x="4006936" y="0"/>
            <a:chExt cx="4178128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4ABA49-F622-193C-2706-2FAC712000E6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8D9E1D-F0BF-4019-9529-77A3547CDB8F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B5DAB0-520A-1337-6B5F-C1A802008865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7C06BA-25D0-9A62-D987-4439B4582AEC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A93406-3F12-1616-64E4-6C52AE112634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9F1C29-368C-377E-CB0A-AAAEA97EE37D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16044B-1A88-2FF7-7E2C-35C3E9F4979C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1165F0-0D30-CD2D-E494-F05C8AB24F38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772E39-F85E-826E-D404-EDBF74AB961E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3E272D-4B2B-EC81-DB35-1B44196719B3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8D3CF7-7A0E-8BB6-5867-9B3479AA1646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3F1C84-ED81-4010-82AF-40ACFD48C90B}"/>
              </a:ext>
            </a:extLst>
          </p:cNvPr>
          <p:cNvGrpSpPr/>
          <p:nvPr/>
        </p:nvGrpSpPr>
        <p:grpSpPr>
          <a:xfrm>
            <a:off x="1357058" y="1778688"/>
            <a:ext cx="3014647" cy="840040"/>
            <a:chOff x="2113657" y="4283314"/>
            <a:chExt cx="3647460" cy="9302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8C9175-92F1-44C0-A03B-A14B8025482F}"/>
                </a:ext>
              </a:extLst>
            </p:cNvPr>
            <p:cNvSpPr txBox="1"/>
            <p:nvPr/>
          </p:nvSpPr>
          <p:spPr>
            <a:xfrm>
              <a:off x="2113657" y="4702318"/>
              <a:ext cx="3647456" cy="51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Requirements for how to become a dangerous goods instructor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8AA02C-B00A-4F46-88D3-5E21FAA9ADA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4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Requirements for accreditation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618275-2AA3-405A-81C4-78DD2FE5599C}"/>
              </a:ext>
            </a:extLst>
          </p:cNvPr>
          <p:cNvGrpSpPr/>
          <p:nvPr/>
        </p:nvGrpSpPr>
        <p:grpSpPr>
          <a:xfrm>
            <a:off x="4751759" y="1778688"/>
            <a:ext cx="3540575" cy="810140"/>
            <a:chOff x="2113657" y="4283314"/>
            <a:chExt cx="3647460" cy="669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B87FB7-7ED5-4FCE-A5B8-323CC491F54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38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Highlight qualification and competency requirements required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BF60A3-9791-4A26-98A1-4AA1322CB53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Competency to conduct training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A20817-05E8-415D-9D83-4FB30D6EEC1C}"/>
              </a:ext>
            </a:extLst>
          </p:cNvPr>
          <p:cNvGrpSpPr/>
          <p:nvPr/>
        </p:nvGrpSpPr>
        <p:grpSpPr>
          <a:xfrm>
            <a:off x="1357058" y="3099952"/>
            <a:ext cx="3014643" cy="673475"/>
            <a:chOff x="2113657" y="4283314"/>
            <a:chExt cx="3647460" cy="4892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A25850-0B3A-432D-AA44-3C2BC5C055C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20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Validity of the certificates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1B5CE2-6EDA-4CE7-8E0A-2530495B08C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Validity of the certificate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600B22-E4FC-480B-A15F-45D5E03149BC}"/>
              </a:ext>
            </a:extLst>
          </p:cNvPr>
          <p:cNvGrpSpPr/>
          <p:nvPr/>
        </p:nvGrpSpPr>
        <p:grpSpPr>
          <a:xfrm>
            <a:off x="4751757" y="3099952"/>
            <a:ext cx="3540581" cy="1267828"/>
            <a:chOff x="2113655" y="4283313"/>
            <a:chExt cx="3647462" cy="72491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D915C9-3C3B-4211-B58B-AD7EB0EBC027}"/>
                </a:ext>
              </a:extLst>
            </p:cNvPr>
            <p:cNvSpPr txBox="1"/>
            <p:nvPr/>
          </p:nvSpPr>
          <p:spPr>
            <a:xfrm>
              <a:off x="2113655" y="4638670"/>
              <a:ext cx="3647456" cy="36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Validation of certificates of foreign instructors  wishing to conduct  dangerous goods training within South Africa.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F28221-9897-44B7-BCAF-EC42FEB739E4}"/>
                </a:ext>
              </a:extLst>
            </p:cNvPr>
            <p:cNvSpPr txBox="1"/>
            <p:nvPr/>
          </p:nvSpPr>
          <p:spPr>
            <a:xfrm>
              <a:off x="2113658" y="4283313"/>
              <a:ext cx="3647459" cy="42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Validation of Foreign instructor certificates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6B3D8A-5F7F-4696-AFFD-85EE90DB9DD9}"/>
              </a:ext>
            </a:extLst>
          </p:cNvPr>
          <p:cNvGrpSpPr/>
          <p:nvPr/>
        </p:nvGrpSpPr>
        <p:grpSpPr>
          <a:xfrm>
            <a:off x="957262" y="5305312"/>
            <a:ext cx="10113323" cy="611492"/>
            <a:chOff x="957263" y="5120805"/>
            <a:chExt cx="10277475" cy="10972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5E197-4081-4FD2-B01F-EB3BB340D572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3C27D7A-F218-4D2A-A754-E5A0105ECFF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E09F41-A813-40AF-9BCC-2340FA3224A9}"/>
              </a:ext>
            </a:extLst>
          </p:cNvPr>
          <p:cNvSpPr txBox="1"/>
          <p:nvPr/>
        </p:nvSpPr>
        <p:spPr>
          <a:xfrm>
            <a:off x="1333499" y="5389402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Regulations: Part 92.04.1 to Part 92.04.5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FE0AC-F728-DB83-2365-2D9363C0FCDA}"/>
              </a:ext>
            </a:extLst>
          </p:cNvPr>
          <p:cNvSpPr txBox="1"/>
          <p:nvPr/>
        </p:nvSpPr>
        <p:spPr>
          <a:xfrm>
            <a:off x="313509" y="412730"/>
            <a:ext cx="1162594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Subpart 4- Instructor accreditation 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</p:txBody>
      </p:sp>
      <p:sp>
        <p:nvSpPr>
          <p:cNvPr id="5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943C479-6F25-C93D-5E8D-BC71D81EF5A4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39090" y="1778712"/>
            <a:ext cx="452652" cy="45081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EA78840-1973-798D-FE56-2CCDD973ED2A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338803" y="1773377"/>
            <a:ext cx="452652" cy="45081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1A3A857-AAFA-6913-4057-9D1B5A109F5F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97207" y="3042750"/>
            <a:ext cx="452652" cy="45081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3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5854D4-6C13-4431-EA1F-A82E6E459719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319146" y="3023085"/>
            <a:ext cx="452652" cy="450811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DBF7E1-6116-3E88-3A1F-2F68A926C9B2}"/>
              </a:ext>
            </a:extLst>
          </p:cNvPr>
          <p:cNvCxnSpPr>
            <a:cxnSpLocks/>
          </p:cNvCxnSpPr>
          <p:nvPr/>
        </p:nvCxnSpPr>
        <p:spPr>
          <a:xfrm>
            <a:off x="4257515" y="1918229"/>
            <a:ext cx="0" cy="232296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ang ppt cont bot.png">
            <a:extLst>
              <a:ext uri="{FF2B5EF4-FFF2-40B4-BE49-F238E27FC236}">
                <a16:creationId xmlns:a16="http://schemas.microsoft.com/office/drawing/2014/main" id="{6B2C1FCB-33CF-DB9A-FF38-F3363DBF9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7079"/>
            <a:ext cx="12192000" cy="690921"/>
          </a:xfrm>
          <a:prstGeom prst="rect">
            <a:avLst/>
          </a:prstGeom>
        </p:spPr>
      </p:pic>
      <p:pic>
        <p:nvPicPr>
          <p:cNvPr id="19" name="Picture 18" descr="dang ppt cont top 2.png">
            <a:extLst>
              <a:ext uri="{FF2B5EF4-FFF2-40B4-BE49-F238E27FC236}">
                <a16:creationId xmlns:a16="http://schemas.microsoft.com/office/drawing/2014/main" id="{83E8A180-EBA4-C478-4C38-DE6A4AF93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0719F0-0EBB-1851-8FA7-4D4B1139B23D}"/>
              </a:ext>
            </a:extLst>
          </p:cNvPr>
          <p:cNvSpPr txBox="1"/>
          <p:nvPr/>
        </p:nvSpPr>
        <p:spPr>
          <a:xfrm>
            <a:off x="3397600" y="5938518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Regulations: Part 92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" name="STICKY_NOTE"/>
          <p:cNvSpPr/>
          <p:nvPr/>
        </p:nvSpPr>
        <p:spPr>
          <a:xfrm rot="20961984">
            <a:off x="1023678" y="2709521"/>
            <a:ext cx="3119094" cy="3116967"/>
          </a:xfrm>
          <a:prstGeom prst="foldedCorner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lvl="0" algn="ctr">
              <a:defRPr/>
            </a:pPr>
            <a:r>
              <a:rPr lang="en-GB" altLang="ko-KR" sz="1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A dangerous goods packing organisation within the Republic involved in packing services for dangerous goods conveyed by air.</a:t>
            </a:r>
          </a:p>
          <a:p>
            <a:pPr lvl="0" algn="ctr">
              <a:defRPr/>
            </a:pPr>
            <a:endParaRPr lang="en-GB" altLang="ko-KR" sz="16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  <a:p>
            <a:pPr lvl="0" algn="ctr">
              <a:defRPr/>
            </a:pPr>
            <a:r>
              <a:rPr lang="en-GB" altLang="ko-KR" b="1" dirty="0">
                <a:solidFill>
                  <a:prstClr val="white"/>
                </a:solidFill>
                <a:latin typeface="Arial"/>
                <a:cs typeface="Arial" pitchFamily="34" charset="0"/>
              </a:rPr>
              <a:t>92.01.47 (10) </a:t>
            </a:r>
            <a:endParaRPr lang="ko-KR" altLang="en-US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20961984">
            <a:off x="1654194" y="2559295"/>
            <a:ext cx="208183" cy="394370"/>
            <a:chOff x="7445829" y="2572203"/>
            <a:chExt cx="304800" cy="57739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597693" y="2757714"/>
              <a:ext cx="152936" cy="391886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45829" y="2572203"/>
              <a:ext cx="291356" cy="291356"/>
            </a:xfrm>
            <a:prstGeom prst="ellipse">
              <a:avLst/>
            </a:prstGeom>
            <a:gradFill flip="none" rotWithShape="1">
              <a:gsLst>
                <a:gs pos="0">
                  <a:schemeClr val="lt1"/>
                </a:gs>
                <a:gs pos="12000">
                  <a:schemeClr val="accent1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STICKY_NOTE"/>
          <p:cNvSpPr/>
          <p:nvPr/>
        </p:nvSpPr>
        <p:spPr>
          <a:xfrm rot="508204">
            <a:off x="4824391" y="1566083"/>
            <a:ext cx="3119094" cy="3116967"/>
          </a:xfrm>
          <a:prstGeom prst="foldedCorner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lvl="0" algn="ctr">
              <a:defRPr/>
            </a:pPr>
            <a:r>
              <a:rPr lang="en-GB" sz="1600" b="1" kern="0" dirty="0">
                <a:effectLst>
                  <a:glow>
                    <a:scrgbClr r="0" g="0" b="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air service operator or a cargo handling agent seeking to handle dangerous goods in terms of this Part shall seek approval of the Director as prescribed in Document SA-CATS 92.</a:t>
            </a:r>
          </a:p>
          <a:p>
            <a:pPr lvl="0" algn="ctr">
              <a:defRPr/>
            </a:pPr>
            <a:endParaRPr lang="en-GB" sz="1600" b="1" kern="0" dirty="0">
              <a:effectLst>
                <a:glow>
                  <a:scrgbClr r="0" g="0" b="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600" b="1" kern="0" dirty="0">
                <a:effectLst>
                  <a:glow>
                    <a:scrgbClr r="0" g="0" b="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92.1.47 (5) (6)</a:t>
            </a:r>
            <a:endParaRPr lang="en-GB" b="1" kern="0" dirty="0">
              <a:effectLst>
                <a:glow>
                  <a:scrgbClr r="0" g="0" b="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21091796" flipH="1">
            <a:off x="6470940" y="1258211"/>
            <a:ext cx="208183" cy="394370"/>
            <a:chOff x="7445829" y="2572203"/>
            <a:chExt cx="304800" cy="57739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597693" y="2757714"/>
              <a:ext cx="152936" cy="391886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45829" y="2572203"/>
              <a:ext cx="291356" cy="291356"/>
            </a:xfrm>
            <a:prstGeom prst="ellipse">
              <a:avLst/>
            </a:prstGeom>
            <a:gradFill flip="none" rotWithShape="1">
              <a:gsLst>
                <a:gs pos="0">
                  <a:schemeClr val="lt1"/>
                </a:gs>
                <a:gs pos="15000">
                  <a:schemeClr val="accent1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STICKY_NOTE"/>
          <p:cNvSpPr/>
          <p:nvPr/>
        </p:nvSpPr>
        <p:spPr>
          <a:xfrm rot="21369907">
            <a:off x="8245487" y="2875247"/>
            <a:ext cx="3199229" cy="3438751"/>
          </a:xfrm>
          <a:prstGeom prst="foldedCorner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lvl="0" algn="ctr">
              <a:defRPr/>
            </a:pPr>
            <a:endParaRPr lang="en-GB" kern="0" dirty="0">
              <a:effectLst>
                <a:glow>
                  <a:scrgbClr r="0" g="0" b="0"/>
                </a:glow>
              </a:effectLst>
            </a:endParaRPr>
          </a:p>
          <a:p>
            <a:pPr lvl="0"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entity dealing with or handling cargo to be conveyed by air shall comply with requirements in Regulation:</a:t>
            </a:r>
          </a:p>
          <a:p>
            <a:pPr lvl="0" algn="ctr">
              <a:defRPr/>
            </a:pPr>
            <a:endParaRPr lang="en-GB" sz="1600" b="1" kern="0" dirty="0">
              <a:solidFill>
                <a:schemeClr val="bg1"/>
              </a:solidFill>
              <a:effectLst>
                <a:glow>
                  <a:scrgbClr r="0" g="0" b="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600" b="1" kern="0" dirty="0">
                <a:solidFill>
                  <a:schemeClr val="bg1"/>
                </a:solidFill>
                <a:effectLst>
                  <a:glow>
                    <a:scrgbClr r="0" g="0" b="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92.01.47 (7)</a:t>
            </a:r>
          </a:p>
          <a:p>
            <a:pPr lvl="0" algn="ctr">
              <a:defRPr/>
            </a:pPr>
            <a:endParaRPr lang="en-GB" sz="1600" b="1" kern="0" dirty="0">
              <a:solidFill>
                <a:schemeClr val="bg1"/>
              </a:solidFill>
              <a:effectLst>
                <a:glow>
                  <a:scrgbClr r="0" g="0" b="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GB" sz="1600" b="1" kern="0" dirty="0">
              <a:solidFill>
                <a:schemeClr val="bg1"/>
              </a:solidFill>
              <a:effectLst>
                <a:glow>
                  <a:scrgbClr r="0" g="0" b="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600" b="1" kern="0" dirty="0">
                <a:solidFill>
                  <a:schemeClr val="bg1"/>
                </a:solidFill>
                <a:effectLst>
                  <a:glow>
                    <a:scrgbClr r="0" g="0" b="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Also see 92.01.47 (1)(2)(3)(4) (8) (9) (11) </a:t>
            </a:r>
            <a:endParaRPr lang="en-ZA" b="1" kern="0" dirty="0">
              <a:solidFill>
                <a:schemeClr val="bg1"/>
              </a:solidFill>
              <a:effectLst>
                <a:glow>
                  <a:scrgbClr r="0" g="0" b="0"/>
                </a:glo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 rot="21369907">
            <a:off x="9022212" y="2641033"/>
            <a:ext cx="208183" cy="394370"/>
            <a:chOff x="7445829" y="2572203"/>
            <a:chExt cx="304800" cy="5773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597693" y="2757714"/>
              <a:ext cx="152936" cy="391886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445829" y="2572203"/>
              <a:ext cx="291356" cy="291356"/>
            </a:xfrm>
            <a:prstGeom prst="ellipse">
              <a:avLst/>
            </a:prstGeom>
            <a:gradFill flip="none" rotWithShape="1">
              <a:gsLst>
                <a:gs pos="0">
                  <a:schemeClr val="lt1"/>
                </a:gs>
                <a:gs pos="24000">
                  <a:schemeClr val="accent1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002F32-A303-A896-74CA-AEBA5BADE434}"/>
              </a:ext>
            </a:extLst>
          </p:cNvPr>
          <p:cNvSpPr txBox="1"/>
          <p:nvPr/>
        </p:nvSpPr>
        <p:spPr>
          <a:xfrm>
            <a:off x="2841522" y="299386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Who must be certified?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322FCF-EEB0-7270-0D78-D07C25C57929}"/>
              </a:ext>
            </a:extLst>
          </p:cNvPr>
          <p:cNvSpPr>
            <a:spLocks noChangeAspect="1"/>
          </p:cNvSpPr>
          <p:nvPr/>
        </p:nvSpPr>
        <p:spPr>
          <a:xfrm>
            <a:off x="4733974" y="3852440"/>
            <a:ext cx="618921" cy="618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487D84-AFEB-7563-79EC-1D897C51C440}"/>
              </a:ext>
            </a:extLst>
          </p:cNvPr>
          <p:cNvSpPr>
            <a:spLocks noChangeAspect="1"/>
          </p:cNvSpPr>
          <p:nvPr/>
        </p:nvSpPr>
        <p:spPr>
          <a:xfrm>
            <a:off x="8479947" y="5848663"/>
            <a:ext cx="519477" cy="5194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02284A-9769-1E95-7789-9B978686DFC1}"/>
              </a:ext>
            </a:extLst>
          </p:cNvPr>
          <p:cNvSpPr>
            <a:spLocks noChangeAspect="1"/>
          </p:cNvSpPr>
          <p:nvPr/>
        </p:nvSpPr>
        <p:spPr>
          <a:xfrm>
            <a:off x="1357895" y="5035413"/>
            <a:ext cx="755704" cy="75570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 descr="dang ppt cont bot.png">
            <a:extLst>
              <a:ext uri="{FF2B5EF4-FFF2-40B4-BE49-F238E27FC236}">
                <a16:creationId xmlns:a16="http://schemas.microsoft.com/office/drawing/2014/main" id="{25006E6F-3196-43F7-AAFE-5D6FBDD00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228"/>
            <a:ext cx="12192000" cy="6909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ECCCB9-83DE-F3F8-F5C6-E5D52A65AAC0}"/>
              </a:ext>
            </a:extLst>
          </p:cNvPr>
          <p:cNvSpPr txBox="1"/>
          <p:nvPr/>
        </p:nvSpPr>
        <p:spPr>
          <a:xfrm>
            <a:off x="2654709" y="63984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Regulation 92.01. 47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A51BB4-DB6C-75BF-786A-E235EB67F4B8}"/>
              </a:ext>
            </a:extLst>
          </p:cNvPr>
          <p:cNvSpPr txBox="1"/>
          <p:nvPr/>
        </p:nvSpPr>
        <p:spPr>
          <a:xfrm>
            <a:off x="565716" y="256229"/>
            <a:ext cx="18235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Dangerous Goods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Air Cargo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1" name="Picture 20" descr="dang ppt cont top 2.png">
            <a:extLst>
              <a:ext uri="{FF2B5EF4-FFF2-40B4-BE49-F238E27FC236}">
                <a16:creationId xmlns:a16="http://schemas.microsoft.com/office/drawing/2014/main" id="{B70E2884-8FF4-FABE-45BD-5AFC7F7AC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1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E36405-963D-DFBF-8AF5-F2BEB3BCB13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29625"/>
          <a:ext cx="10287000" cy="50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10">
                <a:tc>
                  <a:txBody>
                    <a:bodyPr/>
                    <a:lstStyle/>
                    <a:p>
                      <a:r>
                        <a:rPr lang="en-ZA" sz="1800" dirty="0"/>
                        <a:t>Old 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New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47">
                <a:tc>
                  <a:txBody>
                    <a:bodyPr/>
                    <a:lstStyle/>
                    <a:p>
                      <a:r>
                        <a:rPr lang="en-ZA" sz="1800" dirty="0"/>
                        <a:t>Job title-based Table 1.5.A and 1.5.B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Competency Based with well-defined functions</a:t>
                      </a:r>
                    </a:p>
                    <a:p>
                      <a:r>
                        <a:rPr lang="en-ZA" sz="1800" dirty="0"/>
                        <a:t>New guidance required 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352">
                <a:tc>
                  <a:txBody>
                    <a:bodyPr/>
                    <a:lstStyle/>
                    <a:p>
                      <a:r>
                        <a:rPr lang="en-ZA" sz="1800" dirty="0"/>
                        <a:t>Legal Basis- Part 92, CATS, Technical Instructions –IATA DGR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Amendment of regulations to reflect the same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Consider DOC 10147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Also check IATA  guidance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352">
                <a:tc>
                  <a:txBody>
                    <a:bodyPr/>
                    <a:lstStyle/>
                    <a:p>
                      <a:r>
                        <a:rPr lang="en-ZA" sz="1800" dirty="0"/>
                        <a:t>Training Programme- Operations Manual,</a:t>
                      </a:r>
                    </a:p>
                    <a:p>
                      <a:r>
                        <a:rPr lang="en-ZA" sz="1800" dirty="0"/>
                        <a:t>Training Procedures Manual, Procedures Manual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Develop guidance to assist industry to comply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CBTA training programmes must be developed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Training Manuals must be aligned to CBTA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867">
                <a:tc>
                  <a:txBody>
                    <a:bodyPr/>
                    <a:lstStyle/>
                    <a:p>
                      <a:r>
                        <a:rPr lang="en-ZA" sz="1800" dirty="0"/>
                        <a:t>Knowledge based assessments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Addition of practical /on the job assessment</a:t>
                      </a:r>
                    </a:p>
                    <a:p>
                      <a:r>
                        <a:rPr lang="en-ZA" sz="1800" dirty="0"/>
                        <a:t>On the Job assessment – programme and assessors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352">
                <a:tc>
                  <a:txBody>
                    <a:bodyPr/>
                    <a:lstStyle/>
                    <a:p>
                      <a:r>
                        <a:rPr lang="en-ZA" sz="1800" dirty="0"/>
                        <a:t>CAA approved Instructors /Category 6 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CAA approved Instructors/ advanced proficiency – requires hands on –on the job experience for functions being trained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1B6D26-CCAE-D5A7-0641-5AAD49AC0833}"/>
              </a:ext>
            </a:extLst>
          </p:cNvPr>
          <p:cNvSpPr txBox="1"/>
          <p:nvPr/>
        </p:nvSpPr>
        <p:spPr>
          <a:xfrm>
            <a:off x="2514600" y="5832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Regulatory considerations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5">
            <a:extLst>
              <a:ext uri="{FF2B5EF4-FFF2-40B4-BE49-F238E27FC236}">
                <a16:creationId xmlns:a16="http://schemas.microsoft.com/office/drawing/2014/main" id="{53353170-0D74-46DF-EEBA-22485B0B7D35}"/>
              </a:ext>
            </a:extLst>
          </p:cNvPr>
          <p:cNvSpPr>
            <a:spLocks noEditPoints="1"/>
          </p:cNvSpPr>
          <p:nvPr/>
        </p:nvSpPr>
        <p:spPr bwMode="auto">
          <a:xfrm>
            <a:off x="1230150" y="560439"/>
            <a:ext cx="4595691" cy="5413493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Dangerous Goods Part 92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8784F-A699-4625-B93B-33CC9C6A0C76}"/>
              </a:ext>
            </a:extLst>
          </p:cNvPr>
          <p:cNvSpPr/>
          <p:nvPr/>
        </p:nvSpPr>
        <p:spPr>
          <a:xfrm>
            <a:off x="6645098" y="1151568"/>
            <a:ext cx="108000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C2DD0-D84A-42C5-AFD9-CA5AA32F8862}"/>
              </a:ext>
            </a:extLst>
          </p:cNvPr>
          <p:cNvSpPr/>
          <p:nvPr/>
        </p:nvSpPr>
        <p:spPr>
          <a:xfrm>
            <a:off x="6645098" y="2225694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033F-4C0D-4CE9-B412-348DC9BEA1F4}"/>
              </a:ext>
            </a:extLst>
          </p:cNvPr>
          <p:cNvSpPr/>
          <p:nvPr/>
        </p:nvSpPr>
        <p:spPr>
          <a:xfrm>
            <a:off x="6645098" y="3299820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FC8E2-A019-42AA-94BA-EC70DF9F4700}"/>
              </a:ext>
            </a:extLst>
          </p:cNvPr>
          <p:cNvSpPr/>
          <p:nvPr/>
        </p:nvSpPr>
        <p:spPr>
          <a:xfrm>
            <a:off x="6645098" y="4409540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1F569137-D9AB-4B4F-B754-D22C94775494}"/>
              </a:ext>
            </a:extLst>
          </p:cNvPr>
          <p:cNvGrpSpPr/>
          <p:nvPr/>
        </p:nvGrpSpPr>
        <p:grpSpPr>
          <a:xfrm>
            <a:off x="6900679" y="1130701"/>
            <a:ext cx="4495506" cy="568721"/>
            <a:chOff x="7036400" y="1830573"/>
            <a:chExt cx="4495506" cy="5687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2331B-B24B-43F1-9BBC-B1216152ABD4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Dangerous Goods Overview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78BC25-9F70-4C6B-80AB-EEBA5DE4DA9E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Applicability and scope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488472ED-558C-422D-85E7-DB46DD3B8A3F}"/>
              </a:ext>
            </a:extLst>
          </p:cNvPr>
          <p:cNvGrpSpPr/>
          <p:nvPr/>
        </p:nvGrpSpPr>
        <p:grpSpPr>
          <a:xfrm>
            <a:off x="6900679" y="2186104"/>
            <a:ext cx="4495506" cy="568721"/>
            <a:chOff x="7036400" y="2943499"/>
            <a:chExt cx="4495506" cy="568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E13FBC-6877-4C4F-B455-83D1E40698DD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Why the Change?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11700D-ADAB-466D-90AB-F42DD3B3D3E5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Part 92 Reasons for revision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0660AB04-0A39-4059-92FA-73F9C4ED16A6}"/>
              </a:ext>
            </a:extLst>
          </p:cNvPr>
          <p:cNvGrpSpPr/>
          <p:nvPr/>
        </p:nvGrpSpPr>
        <p:grpSpPr>
          <a:xfrm>
            <a:off x="6946901" y="4359090"/>
            <a:ext cx="4495506" cy="568721"/>
            <a:chOff x="7036400" y="5169352"/>
            <a:chExt cx="4495506" cy="568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3A5C36-3E92-44C1-9503-C922D812DF73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Training &amp; Instructors 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8C622A-3922-4358-B38E-DF2CB351E7AC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Part 92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F5E03E64-808C-40E0-8ADF-06CF175D1B4D}"/>
              </a:ext>
            </a:extLst>
          </p:cNvPr>
          <p:cNvGrpSpPr/>
          <p:nvPr/>
        </p:nvGrpSpPr>
        <p:grpSpPr>
          <a:xfrm>
            <a:off x="6869148" y="3506421"/>
            <a:ext cx="4495506" cy="568721"/>
            <a:chOff x="7036400" y="4056425"/>
            <a:chExt cx="4495506" cy="5687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F21AF-4950-4B33-92BC-2E7FBF5708EB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What are the Changes?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1EFEB0-1D95-4C3A-8DA1-03780B169B5D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Part 92 amendments overview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43E047B-732D-C051-E238-2B2BBC2CEE3C}"/>
              </a:ext>
            </a:extLst>
          </p:cNvPr>
          <p:cNvSpPr/>
          <p:nvPr/>
        </p:nvSpPr>
        <p:spPr>
          <a:xfrm>
            <a:off x="6645098" y="5432921"/>
            <a:ext cx="108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A512B5-E4FC-FAD6-CCFF-09C268D903F7}"/>
              </a:ext>
            </a:extLst>
          </p:cNvPr>
          <p:cNvSpPr txBox="1"/>
          <p:nvPr/>
        </p:nvSpPr>
        <p:spPr>
          <a:xfrm>
            <a:off x="6875159" y="5313199"/>
            <a:ext cx="454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Collaborative work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A11BA7-AF6A-63CD-0DB2-474F6DEE0A67}"/>
              </a:ext>
            </a:extLst>
          </p:cNvPr>
          <p:cNvSpPr txBox="1"/>
          <p:nvPr/>
        </p:nvSpPr>
        <p:spPr>
          <a:xfrm>
            <a:off x="6964341" y="5612707"/>
            <a:ext cx="449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Collaborative work  domestic, Regional and International</a:t>
            </a:r>
          </a:p>
        </p:txBody>
      </p:sp>
      <p:sp>
        <p:nvSpPr>
          <p:cNvPr id="102" name="타원 3">
            <a:extLst>
              <a:ext uri="{FF2B5EF4-FFF2-40B4-BE49-F238E27FC236}">
                <a16:creationId xmlns:a16="http://schemas.microsoft.com/office/drawing/2014/main" id="{83CED5AC-8773-9D82-92F5-76BEF7E88F52}"/>
              </a:ext>
            </a:extLst>
          </p:cNvPr>
          <p:cNvSpPr/>
          <p:nvPr/>
        </p:nvSpPr>
        <p:spPr>
          <a:xfrm>
            <a:off x="3115655" y="1523992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10">
            <a:extLst>
              <a:ext uri="{FF2B5EF4-FFF2-40B4-BE49-F238E27FC236}">
                <a16:creationId xmlns:a16="http://schemas.microsoft.com/office/drawing/2014/main" id="{D6FF5BEC-E008-6072-E1FA-BFB437E79964}"/>
              </a:ext>
            </a:extLst>
          </p:cNvPr>
          <p:cNvSpPr/>
          <p:nvPr/>
        </p:nvSpPr>
        <p:spPr>
          <a:xfrm>
            <a:off x="2222740" y="1383185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11">
            <a:extLst>
              <a:ext uri="{FF2B5EF4-FFF2-40B4-BE49-F238E27FC236}">
                <a16:creationId xmlns:a16="http://schemas.microsoft.com/office/drawing/2014/main" id="{6062B689-A43D-A31F-26D4-06AC3E32FF60}"/>
              </a:ext>
            </a:extLst>
          </p:cNvPr>
          <p:cNvSpPr/>
          <p:nvPr/>
        </p:nvSpPr>
        <p:spPr>
          <a:xfrm>
            <a:off x="3720993" y="4468538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30" descr="A close up of a device&#10;&#10;Description automatically generated">
            <a:extLst>
              <a:ext uri="{FF2B5EF4-FFF2-40B4-BE49-F238E27FC236}">
                <a16:creationId xmlns:a16="http://schemas.microsoft.com/office/drawing/2014/main" id="{29689104-FE67-AE40-646C-DD11A10B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5" y="4697644"/>
            <a:ext cx="3187919" cy="13530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5" name="타원 112">
            <a:extLst>
              <a:ext uri="{FF2B5EF4-FFF2-40B4-BE49-F238E27FC236}">
                <a16:creationId xmlns:a16="http://schemas.microsoft.com/office/drawing/2014/main" id="{3AFC20D8-80BE-ADDA-49E5-6A29A6784D2F}"/>
              </a:ext>
            </a:extLst>
          </p:cNvPr>
          <p:cNvSpPr/>
          <p:nvPr/>
        </p:nvSpPr>
        <p:spPr>
          <a:xfrm>
            <a:off x="3115655" y="3160082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1">
            <a:extLst>
              <a:ext uri="{FF2B5EF4-FFF2-40B4-BE49-F238E27FC236}">
                <a16:creationId xmlns:a16="http://schemas.microsoft.com/office/drawing/2014/main" id="{D052B3C2-248B-5490-71F8-20566101A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50" y="2749464"/>
            <a:ext cx="4956868" cy="15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">
            <a:extLst>
              <a:ext uri="{FF2B5EF4-FFF2-40B4-BE49-F238E27FC236}">
                <a16:creationId xmlns:a16="http://schemas.microsoft.com/office/drawing/2014/main" id="{CF051CC9-3079-3111-2558-C2BD61DDF893}"/>
              </a:ext>
            </a:extLst>
          </p:cNvPr>
          <p:cNvGrpSpPr>
            <a:grpSpLocks/>
          </p:cNvGrpSpPr>
          <p:nvPr/>
        </p:nvGrpSpPr>
        <p:grpSpPr bwMode="auto">
          <a:xfrm>
            <a:off x="4605789" y="1835148"/>
            <a:ext cx="3294063" cy="3001962"/>
            <a:chOff x="3317826" y="2558971"/>
            <a:chExt cx="3051406" cy="2772898"/>
          </a:xfrm>
        </p:grpSpPr>
        <p:grpSp>
          <p:nvGrpSpPr>
            <p:cNvPr id="35861" name="Group 4">
              <a:extLst>
                <a:ext uri="{FF2B5EF4-FFF2-40B4-BE49-F238E27FC236}">
                  <a16:creationId xmlns:a16="http://schemas.microsoft.com/office/drawing/2014/main" id="{C32F73A5-CC7D-B314-D895-9DE11D8AC974}"/>
                </a:ext>
              </a:extLst>
            </p:cNvPr>
            <p:cNvGrpSpPr>
              <a:grpSpLocks/>
            </p:cNvGrpSpPr>
            <p:nvPr/>
          </p:nvGrpSpPr>
          <p:grpSpPr bwMode="auto">
            <a:xfrm rot="4113254">
              <a:off x="4982409" y="2477680"/>
              <a:ext cx="1141718" cy="1631929"/>
              <a:chOff x="3688927" y="1580041"/>
              <a:chExt cx="1957239" cy="2797603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8FAFB706-AAE0-D9B2-3526-254FA3357BA3}"/>
                  </a:ext>
                </a:extLst>
              </p:cNvPr>
              <p:cNvSpPr/>
              <p:nvPr/>
            </p:nvSpPr>
            <p:spPr>
              <a:xfrm>
                <a:off x="3681813" y="1582779"/>
                <a:ext cx="1588710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65280A1D-0462-FB7F-1EA6-DA2A79F2AD76}"/>
                  </a:ext>
                </a:extLst>
              </p:cNvPr>
              <p:cNvSpPr/>
              <p:nvPr/>
            </p:nvSpPr>
            <p:spPr>
              <a:xfrm>
                <a:off x="3821497" y="1638107"/>
                <a:ext cx="1784785" cy="2775580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sp>
            <p:nvSpPr>
              <p:cNvPr id="39" name="Down Arrow 1">
                <a:extLst>
                  <a:ext uri="{FF2B5EF4-FFF2-40B4-BE49-F238E27FC236}">
                    <a16:creationId xmlns:a16="http://schemas.microsoft.com/office/drawing/2014/main" id="{E1F44366-3D6F-1703-6B6D-BB2B66554702}"/>
                  </a:ext>
                </a:extLst>
              </p:cNvPr>
              <p:cNvSpPr/>
              <p:nvPr/>
            </p:nvSpPr>
            <p:spPr>
              <a:xfrm>
                <a:off x="3821497" y="1638107"/>
                <a:ext cx="1784785" cy="2775580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</p:grpSp>
        <p:grpSp>
          <p:nvGrpSpPr>
            <p:cNvPr id="35862" name="Group 5">
              <a:extLst>
                <a:ext uri="{FF2B5EF4-FFF2-40B4-BE49-F238E27FC236}">
                  <a16:creationId xmlns:a16="http://schemas.microsoft.com/office/drawing/2014/main" id="{B5A333FC-8986-925E-6177-7456A952F34A}"/>
                </a:ext>
              </a:extLst>
            </p:cNvPr>
            <p:cNvGrpSpPr>
              <a:grpSpLocks/>
            </p:cNvGrpSpPr>
            <p:nvPr/>
          </p:nvGrpSpPr>
          <p:grpSpPr bwMode="auto"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AA4017D4-B802-B083-CE80-55F50783D60C}"/>
                  </a:ext>
                </a:extLst>
              </p:cNvPr>
              <p:cNvSpPr/>
              <p:nvPr/>
            </p:nvSpPr>
            <p:spPr>
              <a:xfrm>
                <a:off x="3692833" y="1589982"/>
                <a:ext cx="1593250" cy="1040705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9D2A7CF2-3B73-9CA3-97EE-2ABD4606905B}"/>
                  </a:ext>
                </a:extLst>
              </p:cNvPr>
              <p:cNvSpPr/>
              <p:nvPr/>
            </p:nvSpPr>
            <p:spPr>
              <a:xfrm>
                <a:off x="3857073" y="1632170"/>
                <a:ext cx="1797448" cy="2752590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</p:grpSp>
        <p:grpSp>
          <p:nvGrpSpPr>
            <p:cNvPr id="35863" name="Group 6">
              <a:extLst>
                <a:ext uri="{FF2B5EF4-FFF2-40B4-BE49-F238E27FC236}">
                  <a16:creationId xmlns:a16="http://schemas.microsoft.com/office/drawing/2014/main" id="{B6E46AD1-B9E8-DBB0-0DB3-59C7FAA03249}"/>
                </a:ext>
              </a:extLst>
            </p:cNvPr>
            <p:cNvGrpSpPr>
              <a:grpSpLocks/>
            </p:cNvGrpSpPr>
            <p:nvPr/>
          </p:nvGrpSpPr>
          <p:grpSpPr bwMode="auto">
            <a:xfrm rot="-8471163">
              <a:off x="3370564" y="3674461"/>
              <a:ext cx="1166858" cy="1657408"/>
              <a:chOff x="3693785" y="1579967"/>
              <a:chExt cx="2000337" cy="2841282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C04098C6-A56E-CBD5-DB0B-F00270533F14}"/>
                  </a:ext>
                </a:extLst>
              </p:cNvPr>
              <p:cNvSpPr/>
              <p:nvPr/>
            </p:nvSpPr>
            <p:spPr>
              <a:xfrm>
                <a:off x="3717936" y="1620820"/>
                <a:ext cx="1583167" cy="1038191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40206848-2C2D-E4F9-1A3C-84CD489D48B2}"/>
                  </a:ext>
                </a:extLst>
              </p:cNvPr>
              <p:cNvSpPr/>
              <p:nvPr/>
            </p:nvSpPr>
            <p:spPr>
              <a:xfrm>
                <a:off x="3911199" y="1674909"/>
                <a:ext cx="1774760" cy="2737507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</p:grpSp>
        <p:grpSp>
          <p:nvGrpSpPr>
            <p:cNvPr id="35864" name="Group 7">
              <a:extLst>
                <a:ext uri="{FF2B5EF4-FFF2-40B4-BE49-F238E27FC236}">
                  <a16:creationId xmlns:a16="http://schemas.microsoft.com/office/drawing/2014/main" id="{5A5B58E3-A96D-9853-A5E4-ABF7EF99AE1A}"/>
                </a:ext>
              </a:extLst>
            </p:cNvPr>
            <p:cNvGrpSpPr>
              <a:grpSpLocks/>
            </p:cNvGrpSpPr>
            <p:nvPr/>
          </p:nvGrpSpPr>
          <p:grpSpPr bwMode="auto">
            <a:xfrm rot="-4185643">
              <a:off x="3566753" y="2310044"/>
              <a:ext cx="1116225" cy="1614080"/>
              <a:chOff x="4438518" y="2413540"/>
              <a:chExt cx="1913538" cy="2767006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6B4857C2-E139-4E8C-87ED-C206C197FB0F}"/>
                  </a:ext>
                </a:extLst>
              </p:cNvPr>
              <p:cNvSpPr/>
              <p:nvPr/>
            </p:nvSpPr>
            <p:spPr>
              <a:xfrm rot="1927941">
                <a:off x="4743924" y="2381005"/>
                <a:ext cx="1586198" cy="1043679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A8A21C15-B5B0-FD36-9E50-2AB59C745A7F}"/>
                  </a:ext>
                </a:extLst>
              </p:cNvPr>
              <p:cNvSpPr/>
              <p:nvPr/>
            </p:nvSpPr>
            <p:spPr>
              <a:xfrm rot="1927941">
                <a:off x="4439454" y="2414939"/>
                <a:ext cx="1794841" cy="2765497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</p:grpSp>
      </p:grpSp>
      <p:grpSp>
        <p:nvGrpSpPr>
          <p:cNvPr id="35844" name="그룹 8">
            <a:extLst>
              <a:ext uri="{FF2B5EF4-FFF2-40B4-BE49-F238E27FC236}">
                <a16:creationId xmlns:a16="http://schemas.microsoft.com/office/drawing/2014/main" id="{FD1066B4-19D0-35C5-59D4-98D1A416F626}"/>
              </a:ext>
            </a:extLst>
          </p:cNvPr>
          <p:cNvGrpSpPr>
            <a:grpSpLocks/>
          </p:cNvGrpSpPr>
          <p:nvPr/>
        </p:nvGrpSpPr>
        <p:grpSpPr bwMode="auto">
          <a:xfrm>
            <a:off x="8181975" y="1549398"/>
            <a:ext cx="3443288" cy="1855410"/>
            <a:chOff x="7871725" y="2728956"/>
            <a:chExt cx="2304256" cy="18543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B382C6-A429-5021-66FD-EAE657392D2F}"/>
                </a:ext>
              </a:extLst>
            </p:cNvPr>
            <p:cNvSpPr txBox="1"/>
            <p:nvPr/>
          </p:nvSpPr>
          <p:spPr>
            <a:xfrm>
              <a:off x="7871725" y="2728956"/>
              <a:ext cx="2304256" cy="337951"/>
            </a:xfrm>
            <a:prstGeom prst="rect">
              <a:avLst/>
            </a:prstGeom>
            <a:noFill/>
          </p:spPr>
          <p:txBody>
            <a:bodyPr lIns="0" anchor="ctr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Trainer/instructor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A7CC32-991F-9C26-C290-02DE87FD80FA}"/>
                </a:ext>
              </a:extLst>
            </p:cNvPr>
            <p:cNvSpPr txBox="1"/>
            <p:nvPr/>
          </p:nvSpPr>
          <p:spPr>
            <a:xfrm>
              <a:off x="7871725" y="3014548"/>
              <a:ext cx="2304256" cy="1568792"/>
            </a:xfrm>
            <a:prstGeom prst="rect">
              <a:avLst/>
            </a:prstGeom>
            <a:noFill/>
          </p:spPr>
          <p:txBody>
            <a:bodyPr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Qualification requirements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Accreditation process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Visit to operations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Renewal process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Evaluation feedback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845" name="그룹 9">
            <a:extLst>
              <a:ext uri="{FF2B5EF4-FFF2-40B4-BE49-F238E27FC236}">
                <a16:creationId xmlns:a16="http://schemas.microsoft.com/office/drawing/2014/main" id="{CF7C3901-C9F3-E3E1-41B9-29F6FFFC5317}"/>
              </a:ext>
            </a:extLst>
          </p:cNvPr>
          <p:cNvGrpSpPr>
            <a:grpSpLocks/>
          </p:cNvGrpSpPr>
          <p:nvPr/>
        </p:nvGrpSpPr>
        <p:grpSpPr bwMode="auto">
          <a:xfrm>
            <a:off x="8349940" y="3819559"/>
            <a:ext cx="3443288" cy="1362967"/>
            <a:chOff x="7871724" y="4143999"/>
            <a:chExt cx="2304257" cy="1362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F9B67B-3127-70F9-823D-7FEF651E8F25}"/>
                </a:ext>
              </a:extLst>
            </p:cNvPr>
            <p:cNvSpPr txBox="1"/>
            <p:nvPr/>
          </p:nvSpPr>
          <p:spPr>
            <a:xfrm>
              <a:off x="7871724" y="4143999"/>
              <a:ext cx="2304257" cy="337979"/>
            </a:xfrm>
            <a:prstGeom prst="rect">
              <a:avLst/>
            </a:prstGeom>
            <a:noFill/>
          </p:spPr>
          <p:txBody>
            <a:bodyPr lIns="0" anchor="ctr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Assessors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DAB39F-2C77-B19B-8468-1AE573DC6BDE}"/>
                </a:ext>
              </a:extLst>
            </p:cNvPr>
            <p:cNvSpPr txBox="1"/>
            <p:nvPr/>
          </p:nvSpPr>
          <p:spPr>
            <a:xfrm>
              <a:off x="7871724" y="4429615"/>
              <a:ext cx="2304257" cy="1076714"/>
            </a:xfrm>
            <a:prstGeom prst="rect">
              <a:avLst/>
            </a:prstGeom>
            <a:noFill/>
          </p:spPr>
          <p:txBody>
            <a:bodyPr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Qualifications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Competencies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Accreditation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846" name="그룹 6">
            <a:extLst>
              <a:ext uri="{FF2B5EF4-FFF2-40B4-BE49-F238E27FC236}">
                <a16:creationId xmlns:a16="http://schemas.microsoft.com/office/drawing/2014/main" id="{B2372A86-4913-85FA-1DC0-C668FDA082E7}"/>
              </a:ext>
            </a:extLst>
          </p:cNvPr>
          <p:cNvGrpSpPr>
            <a:grpSpLocks/>
          </p:cNvGrpSpPr>
          <p:nvPr/>
        </p:nvGrpSpPr>
        <p:grpSpPr bwMode="auto">
          <a:xfrm>
            <a:off x="513691" y="1471549"/>
            <a:ext cx="3489325" cy="1362967"/>
            <a:chOff x="2375857" y="2132602"/>
            <a:chExt cx="2304256" cy="1362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720276-C6E2-1BB0-5935-EF47AE3C1ABD}"/>
                </a:ext>
              </a:extLst>
            </p:cNvPr>
            <p:cNvSpPr txBox="1"/>
            <p:nvPr/>
          </p:nvSpPr>
          <p:spPr>
            <a:xfrm>
              <a:off x="2375857" y="2132602"/>
              <a:ext cx="2304256" cy="337980"/>
            </a:xfrm>
            <a:prstGeom prst="rect">
              <a:avLst/>
            </a:prstGeom>
            <a:noFill/>
          </p:spPr>
          <p:txBody>
            <a:bodyPr lIns="0" anchor="ctr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Employer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3C00A1-6B0F-9C71-A3D5-A77689221A8B}"/>
                </a:ext>
              </a:extLst>
            </p:cNvPr>
            <p:cNvSpPr txBox="1"/>
            <p:nvPr/>
          </p:nvSpPr>
          <p:spPr>
            <a:xfrm>
              <a:off x="2375857" y="2418218"/>
              <a:ext cx="2304256" cy="1076714"/>
            </a:xfrm>
            <a:prstGeom prst="rect">
              <a:avLst/>
            </a:prstGeom>
            <a:noFill/>
          </p:spPr>
          <p:txBody>
            <a:bodyPr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CBTA programme requirements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Application for approval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Submission for approval</a:t>
              </a:r>
            </a:p>
            <a:p>
              <a:pP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847" name="그룹 5">
            <a:extLst>
              <a:ext uri="{FF2B5EF4-FFF2-40B4-BE49-F238E27FC236}">
                <a16:creationId xmlns:a16="http://schemas.microsoft.com/office/drawing/2014/main" id="{5387BA02-0CDC-4A73-712C-398C957D3125}"/>
              </a:ext>
            </a:extLst>
          </p:cNvPr>
          <p:cNvGrpSpPr>
            <a:grpSpLocks/>
          </p:cNvGrpSpPr>
          <p:nvPr/>
        </p:nvGrpSpPr>
        <p:grpSpPr bwMode="auto">
          <a:xfrm>
            <a:off x="555142" y="3703632"/>
            <a:ext cx="4156075" cy="1866521"/>
            <a:chOff x="2375857" y="3932802"/>
            <a:chExt cx="2304256" cy="18009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DFF11A-9574-EFDC-1B18-28F39DF7749F}"/>
                </a:ext>
              </a:extLst>
            </p:cNvPr>
            <p:cNvSpPr txBox="1"/>
            <p:nvPr/>
          </p:nvSpPr>
          <p:spPr>
            <a:xfrm>
              <a:off x="2375857" y="3932802"/>
              <a:ext cx="2304256" cy="338511"/>
            </a:xfrm>
            <a:prstGeom prst="rect">
              <a:avLst/>
            </a:prstGeom>
            <a:noFill/>
          </p:spPr>
          <p:txBody>
            <a:bodyPr lIns="0" anchor="ctr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Regulator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A9AE2E-CC4F-9A3F-3D48-2B2C2A3FAA6E}"/>
                </a:ext>
              </a:extLst>
            </p:cNvPr>
            <p:cNvSpPr txBox="1"/>
            <p:nvPr/>
          </p:nvSpPr>
          <p:spPr>
            <a:xfrm>
              <a:off x="2375857" y="4219234"/>
              <a:ext cx="2304256" cy="1514515"/>
            </a:xfrm>
            <a:prstGeom prst="rect">
              <a:avLst/>
            </a:prstGeom>
            <a:noFill/>
          </p:spPr>
          <p:txBody>
            <a:bodyPr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CBTA applicability scope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CBTA requirements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Provide TGMs/Checklist/application forms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Z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Approval of CBTA programmes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Oversight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Record keeping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Class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CE4AA44-5F40-B5D2-DCE6-E63F12D863B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66036" y="3368267"/>
            <a:ext cx="634558" cy="542925"/>
            <a:chOff x="8562976" y="5951538"/>
            <a:chExt cx="879475" cy="752475"/>
          </a:xfrm>
          <a:solidFill>
            <a:schemeClr val="bg1"/>
          </a:solidFill>
        </p:grpSpPr>
        <p:sp>
          <p:nvSpPr>
            <p:cNvPr id="57" name="Freeform 216">
              <a:extLst>
                <a:ext uri="{FF2B5EF4-FFF2-40B4-BE49-F238E27FC236}">
                  <a16:creationId xmlns:a16="http://schemas.microsoft.com/office/drawing/2014/main" id="{6A42FFDC-001C-8043-AEE1-354F604A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426" y="6080125"/>
              <a:ext cx="141288" cy="38100"/>
            </a:xfrm>
            <a:custGeom>
              <a:avLst/>
              <a:gdLst>
                <a:gd name="T0" fmla="*/ 0 w 186"/>
                <a:gd name="T1" fmla="*/ 50 h 50"/>
                <a:gd name="T2" fmla="*/ 186 w 186"/>
                <a:gd name="T3" fmla="*/ 50 h 50"/>
                <a:gd name="T4" fmla="*/ 186 w 186"/>
                <a:gd name="T5" fmla="*/ 0 h 50"/>
                <a:gd name="T6" fmla="*/ 3 w 186"/>
                <a:gd name="T7" fmla="*/ 0 h 50"/>
                <a:gd name="T8" fmla="*/ 5 w 186"/>
                <a:gd name="T9" fmla="*/ 30 h 50"/>
                <a:gd name="T10" fmla="*/ 0 w 186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50">
                  <a:moveTo>
                    <a:pt x="0" y="50"/>
                  </a:moveTo>
                  <a:lnTo>
                    <a:pt x="186" y="50"/>
                  </a:lnTo>
                  <a:lnTo>
                    <a:pt x="186" y="0"/>
                  </a:lnTo>
                  <a:lnTo>
                    <a:pt x="3" y="0"/>
                  </a:lnTo>
                  <a:cubicBezTo>
                    <a:pt x="5" y="9"/>
                    <a:pt x="6" y="20"/>
                    <a:pt x="5" y="30"/>
                  </a:cubicBezTo>
                  <a:cubicBezTo>
                    <a:pt x="4" y="37"/>
                    <a:pt x="2" y="43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BC90C0F4-0E68-CCF2-AD3C-E2C355D5B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6011863"/>
              <a:ext cx="458788" cy="357188"/>
            </a:xfrm>
            <a:custGeom>
              <a:avLst/>
              <a:gdLst>
                <a:gd name="T0" fmla="*/ 119 w 601"/>
                <a:gd name="T1" fmla="*/ 301 h 469"/>
                <a:gd name="T2" fmla="*/ 269 w 601"/>
                <a:gd name="T3" fmla="*/ 451 h 469"/>
                <a:gd name="T4" fmla="*/ 267 w 601"/>
                <a:gd name="T5" fmla="*/ 469 h 469"/>
                <a:gd name="T6" fmla="*/ 317 w 601"/>
                <a:gd name="T7" fmla="*/ 462 h 469"/>
                <a:gd name="T8" fmla="*/ 317 w 601"/>
                <a:gd name="T9" fmla="*/ 276 h 469"/>
                <a:gd name="T10" fmla="*/ 569 w 601"/>
                <a:gd name="T11" fmla="*/ 151 h 469"/>
                <a:gd name="T12" fmla="*/ 581 w 601"/>
                <a:gd name="T13" fmla="*/ 78 h 469"/>
                <a:gd name="T14" fmla="*/ 596 w 601"/>
                <a:gd name="T15" fmla="*/ 37 h 469"/>
                <a:gd name="T16" fmla="*/ 581 w 601"/>
                <a:gd name="T17" fmla="*/ 5 h 469"/>
                <a:gd name="T18" fmla="*/ 549 w 601"/>
                <a:gd name="T19" fmla="*/ 20 h 469"/>
                <a:gd name="T20" fmla="*/ 536 w 601"/>
                <a:gd name="T21" fmla="*/ 56 h 469"/>
                <a:gd name="T22" fmla="*/ 519 w 601"/>
                <a:gd name="T23" fmla="*/ 60 h 469"/>
                <a:gd name="T24" fmla="*/ 254 w 601"/>
                <a:gd name="T25" fmla="*/ 152 h 469"/>
                <a:gd name="T26" fmla="*/ 186 w 601"/>
                <a:gd name="T27" fmla="*/ 208 h 469"/>
                <a:gd name="T28" fmla="*/ 118 w 601"/>
                <a:gd name="T29" fmla="*/ 157 h 469"/>
                <a:gd name="T30" fmla="*/ 0 w 601"/>
                <a:gd name="T31" fmla="*/ 300 h 469"/>
                <a:gd name="T32" fmla="*/ 0 w 601"/>
                <a:gd name="T33" fmla="*/ 361 h 469"/>
                <a:gd name="T34" fmla="*/ 119 w 601"/>
                <a:gd name="T35" fmla="*/ 30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1" h="469">
                  <a:moveTo>
                    <a:pt x="119" y="301"/>
                  </a:moveTo>
                  <a:cubicBezTo>
                    <a:pt x="201" y="301"/>
                    <a:pt x="269" y="369"/>
                    <a:pt x="269" y="451"/>
                  </a:cubicBezTo>
                  <a:cubicBezTo>
                    <a:pt x="269" y="457"/>
                    <a:pt x="268" y="463"/>
                    <a:pt x="267" y="469"/>
                  </a:cubicBezTo>
                  <a:cubicBezTo>
                    <a:pt x="282" y="464"/>
                    <a:pt x="299" y="462"/>
                    <a:pt x="317" y="462"/>
                  </a:cubicBezTo>
                  <a:lnTo>
                    <a:pt x="317" y="276"/>
                  </a:lnTo>
                  <a:cubicBezTo>
                    <a:pt x="420" y="242"/>
                    <a:pt x="511" y="194"/>
                    <a:pt x="569" y="151"/>
                  </a:cubicBezTo>
                  <a:cubicBezTo>
                    <a:pt x="592" y="133"/>
                    <a:pt x="597" y="103"/>
                    <a:pt x="581" y="78"/>
                  </a:cubicBezTo>
                  <a:lnTo>
                    <a:pt x="596" y="37"/>
                  </a:lnTo>
                  <a:cubicBezTo>
                    <a:pt x="601" y="24"/>
                    <a:pt x="594" y="10"/>
                    <a:pt x="581" y="5"/>
                  </a:cubicBezTo>
                  <a:cubicBezTo>
                    <a:pt x="568" y="0"/>
                    <a:pt x="554" y="7"/>
                    <a:pt x="549" y="20"/>
                  </a:cubicBezTo>
                  <a:lnTo>
                    <a:pt x="536" y="56"/>
                  </a:lnTo>
                  <a:cubicBezTo>
                    <a:pt x="530" y="56"/>
                    <a:pt x="524" y="57"/>
                    <a:pt x="519" y="60"/>
                  </a:cubicBezTo>
                  <a:cubicBezTo>
                    <a:pt x="399" y="131"/>
                    <a:pt x="317" y="148"/>
                    <a:pt x="254" y="152"/>
                  </a:cubicBezTo>
                  <a:lnTo>
                    <a:pt x="186" y="208"/>
                  </a:lnTo>
                  <a:lnTo>
                    <a:pt x="118" y="157"/>
                  </a:lnTo>
                  <a:cubicBezTo>
                    <a:pt x="47" y="170"/>
                    <a:pt x="0" y="212"/>
                    <a:pt x="0" y="300"/>
                  </a:cubicBezTo>
                  <a:lnTo>
                    <a:pt x="0" y="361"/>
                  </a:lnTo>
                  <a:cubicBezTo>
                    <a:pt x="27" y="325"/>
                    <a:pt x="70" y="301"/>
                    <a:pt x="119" y="3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Oval 218">
              <a:extLst>
                <a:ext uri="{FF2B5EF4-FFF2-40B4-BE49-F238E27FC236}">
                  <a16:creationId xmlns:a16="http://schemas.microsoft.com/office/drawing/2014/main" id="{3597CBCD-3DAB-132E-762E-2B1F6BCDE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1738" y="5951538"/>
              <a:ext cx="163513" cy="163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Rectangle 219">
              <a:extLst>
                <a:ext uri="{FF2B5EF4-FFF2-40B4-BE49-F238E27FC236}">
                  <a16:creationId xmlns:a16="http://schemas.microsoft.com/office/drawing/2014/main" id="{76D290AC-42EF-A752-1FBB-D266FA0B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051" y="5957888"/>
              <a:ext cx="347663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220">
              <a:extLst>
                <a:ext uri="{FF2B5EF4-FFF2-40B4-BE49-F238E27FC236}">
                  <a16:creationId xmlns:a16="http://schemas.microsoft.com/office/drawing/2014/main" id="{EEF84A03-BDE2-75FF-4626-7B2D4476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1" y="6454775"/>
              <a:ext cx="136525" cy="153988"/>
            </a:xfrm>
            <a:custGeom>
              <a:avLst/>
              <a:gdLst>
                <a:gd name="T0" fmla="*/ 180 w 180"/>
                <a:gd name="T1" fmla="*/ 132 h 202"/>
                <a:gd name="T2" fmla="*/ 140 w 180"/>
                <a:gd name="T3" fmla="*/ 29 h 202"/>
                <a:gd name="T4" fmla="*/ 142 w 180"/>
                <a:gd name="T5" fmla="*/ 4 h 202"/>
                <a:gd name="T6" fmla="*/ 92 w 180"/>
                <a:gd name="T7" fmla="*/ 0 h 202"/>
                <a:gd name="T8" fmla="*/ 39 w 180"/>
                <a:gd name="T9" fmla="*/ 4 h 202"/>
                <a:gd name="T10" fmla="*/ 41 w 180"/>
                <a:gd name="T11" fmla="*/ 29 h 202"/>
                <a:gd name="T12" fmla="*/ 0 w 180"/>
                <a:gd name="T13" fmla="*/ 132 h 202"/>
                <a:gd name="T14" fmla="*/ 90 w 180"/>
                <a:gd name="T15" fmla="*/ 202 h 202"/>
                <a:gd name="T16" fmla="*/ 180 w 180"/>
                <a:gd name="T17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202">
                  <a:moveTo>
                    <a:pt x="180" y="132"/>
                  </a:moveTo>
                  <a:cubicBezTo>
                    <a:pt x="155" y="105"/>
                    <a:pt x="140" y="69"/>
                    <a:pt x="140" y="29"/>
                  </a:cubicBezTo>
                  <a:cubicBezTo>
                    <a:pt x="140" y="21"/>
                    <a:pt x="141" y="12"/>
                    <a:pt x="142" y="4"/>
                  </a:cubicBezTo>
                  <a:cubicBezTo>
                    <a:pt x="126" y="1"/>
                    <a:pt x="109" y="0"/>
                    <a:pt x="92" y="0"/>
                  </a:cubicBezTo>
                  <a:cubicBezTo>
                    <a:pt x="73" y="0"/>
                    <a:pt x="55" y="2"/>
                    <a:pt x="39" y="4"/>
                  </a:cubicBezTo>
                  <a:cubicBezTo>
                    <a:pt x="40" y="12"/>
                    <a:pt x="41" y="21"/>
                    <a:pt x="41" y="29"/>
                  </a:cubicBezTo>
                  <a:cubicBezTo>
                    <a:pt x="41" y="69"/>
                    <a:pt x="26" y="105"/>
                    <a:pt x="0" y="132"/>
                  </a:cubicBezTo>
                  <a:cubicBezTo>
                    <a:pt x="41" y="146"/>
                    <a:pt x="71" y="170"/>
                    <a:pt x="90" y="202"/>
                  </a:cubicBezTo>
                  <a:cubicBezTo>
                    <a:pt x="110" y="170"/>
                    <a:pt x="140" y="146"/>
                    <a:pt x="180" y="1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Oval 221">
              <a:extLst>
                <a:ext uri="{FF2B5EF4-FFF2-40B4-BE49-F238E27FC236}">
                  <a16:creationId xmlns:a16="http://schemas.microsoft.com/office/drawing/2014/main" id="{537A95D2-D777-B76E-CB5D-1761F1099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326" y="6276975"/>
              <a:ext cx="158750" cy="157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222">
              <a:extLst>
                <a:ext uri="{FF2B5EF4-FFF2-40B4-BE49-F238E27FC236}">
                  <a16:creationId xmlns:a16="http://schemas.microsoft.com/office/drawing/2014/main" id="{41BFE07D-DEF3-C8D2-DFC5-90E4A97A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1" y="6454775"/>
              <a:ext cx="144463" cy="158750"/>
            </a:xfrm>
            <a:custGeom>
              <a:avLst/>
              <a:gdLst>
                <a:gd name="T0" fmla="*/ 191 w 191"/>
                <a:gd name="T1" fmla="*/ 132 h 207"/>
                <a:gd name="T2" fmla="*/ 151 w 191"/>
                <a:gd name="T3" fmla="*/ 29 h 207"/>
                <a:gd name="T4" fmla="*/ 153 w 191"/>
                <a:gd name="T5" fmla="*/ 3 h 207"/>
                <a:gd name="T6" fmla="*/ 105 w 191"/>
                <a:gd name="T7" fmla="*/ 0 h 207"/>
                <a:gd name="T8" fmla="*/ 44 w 191"/>
                <a:gd name="T9" fmla="*/ 6 h 207"/>
                <a:gd name="T10" fmla="*/ 46 w 191"/>
                <a:gd name="T11" fmla="*/ 29 h 207"/>
                <a:gd name="T12" fmla="*/ 0 w 191"/>
                <a:gd name="T13" fmla="*/ 134 h 207"/>
                <a:gd name="T14" fmla="*/ 98 w 191"/>
                <a:gd name="T15" fmla="*/ 207 h 207"/>
                <a:gd name="T16" fmla="*/ 191 w 191"/>
                <a:gd name="T17" fmla="*/ 13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07">
                  <a:moveTo>
                    <a:pt x="191" y="132"/>
                  </a:moveTo>
                  <a:cubicBezTo>
                    <a:pt x="166" y="105"/>
                    <a:pt x="151" y="69"/>
                    <a:pt x="151" y="29"/>
                  </a:cubicBezTo>
                  <a:cubicBezTo>
                    <a:pt x="151" y="20"/>
                    <a:pt x="152" y="12"/>
                    <a:pt x="153" y="3"/>
                  </a:cubicBezTo>
                  <a:cubicBezTo>
                    <a:pt x="138" y="1"/>
                    <a:pt x="122" y="0"/>
                    <a:pt x="105" y="0"/>
                  </a:cubicBezTo>
                  <a:cubicBezTo>
                    <a:pt x="83" y="0"/>
                    <a:pt x="63" y="2"/>
                    <a:pt x="44" y="6"/>
                  </a:cubicBezTo>
                  <a:cubicBezTo>
                    <a:pt x="45" y="13"/>
                    <a:pt x="46" y="21"/>
                    <a:pt x="46" y="29"/>
                  </a:cubicBezTo>
                  <a:cubicBezTo>
                    <a:pt x="46" y="71"/>
                    <a:pt x="28" y="108"/>
                    <a:pt x="0" y="134"/>
                  </a:cubicBezTo>
                  <a:cubicBezTo>
                    <a:pt x="44" y="148"/>
                    <a:pt x="78" y="173"/>
                    <a:pt x="98" y="207"/>
                  </a:cubicBezTo>
                  <a:cubicBezTo>
                    <a:pt x="117" y="173"/>
                    <a:pt x="149" y="147"/>
                    <a:pt x="191" y="1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Oval 223">
              <a:extLst>
                <a:ext uri="{FF2B5EF4-FFF2-40B4-BE49-F238E27FC236}">
                  <a16:creationId xmlns:a16="http://schemas.microsoft.com/office/drawing/2014/main" id="{8B3A9BAD-FF87-58FB-1F2E-7B449C0BD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26" y="6397625"/>
              <a:ext cx="158750" cy="1587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224">
              <a:extLst>
                <a:ext uri="{FF2B5EF4-FFF2-40B4-BE49-F238E27FC236}">
                  <a16:creationId xmlns:a16="http://schemas.microsoft.com/office/drawing/2014/main" id="{E06B2C84-AFCD-C855-8FEB-16C2136A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6577013"/>
              <a:ext cx="269875" cy="127000"/>
            </a:xfrm>
            <a:custGeom>
              <a:avLst/>
              <a:gdLst>
                <a:gd name="T0" fmla="*/ 177 w 355"/>
                <a:gd name="T1" fmla="*/ 0 h 167"/>
                <a:gd name="T2" fmla="*/ 0 w 355"/>
                <a:gd name="T3" fmla="*/ 134 h 167"/>
                <a:gd name="T4" fmla="*/ 0 w 355"/>
                <a:gd name="T5" fmla="*/ 167 h 167"/>
                <a:gd name="T6" fmla="*/ 355 w 355"/>
                <a:gd name="T7" fmla="*/ 167 h 167"/>
                <a:gd name="T8" fmla="*/ 355 w 355"/>
                <a:gd name="T9" fmla="*/ 134 h 167"/>
                <a:gd name="T10" fmla="*/ 177 w 355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67">
                  <a:moveTo>
                    <a:pt x="177" y="0"/>
                  </a:moveTo>
                  <a:cubicBezTo>
                    <a:pt x="79" y="0"/>
                    <a:pt x="0" y="36"/>
                    <a:pt x="0" y="134"/>
                  </a:cubicBezTo>
                  <a:lnTo>
                    <a:pt x="0" y="167"/>
                  </a:lnTo>
                  <a:lnTo>
                    <a:pt x="355" y="167"/>
                  </a:lnTo>
                  <a:lnTo>
                    <a:pt x="355" y="134"/>
                  </a:lnTo>
                  <a:cubicBezTo>
                    <a:pt x="355" y="36"/>
                    <a:pt x="275" y="0"/>
                    <a:pt x="17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Oval 225">
              <a:extLst>
                <a:ext uri="{FF2B5EF4-FFF2-40B4-BE49-F238E27FC236}">
                  <a16:creationId xmlns:a16="http://schemas.microsoft.com/office/drawing/2014/main" id="{B684F2CA-0963-DAA7-8C75-6B2A25A4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8538" y="6397625"/>
              <a:ext cx="158750" cy="1587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226">
              <a:extLst>
                <a:ext uri="{FF2B5EF4-FFF2-40B4-BE49-F238E27FC236}">
                  <a16:creationId xmlns:a16="http://schemas.microsoft.com/office/drawing/2014/main" id="{606BCDE4-92D9-CB83-F5BF-D6B017F6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976" y="6577013"/>
              <a:ext cx="269875" cy="127000"/>
            </a:xfrm>
            <a:custGeom>
              <a:avLst/>
              <a:gdLst>
                <a:gd name="T0" fmla="*/ 177 w 354"/>
                <a:gd name="T1" fmla="*/ 0 h 167"/>
                <a:gd name="T2" fmla="*/ 0 w 354"/>
                <a:gd name="T3" fmla="*/ 134 h 167"/>
                <a:gd name="T4" fmla="*/ 0 w 354"/>
                <a:gd name="T5" fmla="*/ 167 h 167"/>
                <a:gd name="T6" fmla="*/ 354 w 354"/>
                <a:gd name="T7" fmla="*/ 167 h 167"/>
                <a:gd name="T8" fmla="*/ 354 w 354"/>
                <a:gd name="T9" fmla="*/ 134 h 167"/>
                <a:gd name="T10" fmla="*/ 177 w 354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167">
                  <a:moveTo>
                    <a:pt x="177" y="0"/>
                  </a:moveTo>
                  <a:cubicBezTo>
                    <a:pt x="79" y="0"/>
                    <a:pt x="0" y="36"/>
                    <a:pt x="0" y="134"/>
                  </a:cubicBezTo>
                  <a:lnTo>
                    <a:pt x="0" y="167"/>
                  </a:lnTo>
                  <a:lnTo>
                    <a:pt x="354" y="167"/>
                  </a:lnTo>
                  <a:lnTo>
                    <a:pt x="354" y="134"/>
                  </a:lnTo>
                  <a:cubicBezTo>
                    <a:pt x="354" y="36"/>
                    <a:pt x="275" y="0"/>
                    <a:pt x="17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Oval 227">
              <a:extLst>
                <a:ext uri="{FF2B5EF4-FFF2-40B4-BE49-F238E27FC236}">
                  <a16:creationId xmlns:a16="http://schemas.microsoft.com/office/drawing/2014/main" id="{D6C1F3A8-C218-3CC1-573F-BFCD2357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138" y="6397625"/>
              <a:ext cx="158750" cy="1587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228">
              <a:extLst>
                <a:ext uri="{FF2B5EF4-FFF2-40B4-BE49-F238E27FC236}">
                  <a16:creationId xmlns:a16="http://schemas.microsoft.com/office/drawing/2014/main" id="{EDC58AEB-8642-1BE8-892D-8856F73D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6" y="6577013"/>
              <a:ext cx="269875" cy="127000"/>
            </a:xfrm>
            <a:custGeom>
              <a:avLst/>
              <a:gdLst>
                <a:gd name="T0" fmla="*/ 177 w 355"/>
                <a:gd name="T1" fmla="*/ 0 h 167"/>
                <a:gd name="T2" fmla="*/ 0 w 355"/>
                <a:gd name="T3" fmla="*/ 134 h 167"/>
                <a:gd name="T4" fmla="*/ 0 w 355"/>
                <a:gd name="T5" fmla="*/ 167 h 167"/>
                <a:gd name="T6" fmla="*/ 355 w 355"/>
                <a:gd name="T7" fmla="*/ 167 h 167"/>
                <a:gd name="T8" fmla="*/ 355 w 355"/>
                <a:gd name="T9" fmla="*/ 134 h 167"/>
                <a:gd name="T10" fmla="*/ 177 w 355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67">
                  <a:moveTo>
                    <a:pt x="177" y="0"/>
                  </a:moveTo>
                  <a:cubicBezTo>
                    <a:pt x="80" y="0"/>
                    <a:pt x="0" y="36"/>
                    <a:pt x="0" y="134"/>
                  </a:cubicBezTo>
                  <a:lnTo>
                    <a:pt x="0" y="167"/>
                  </a:lnTo>
                  <a:lnTo>
                    <a:pt x="355" y="167"/>
                  </a:lnTo>
                  <a:lnTo>
                    <a:pt x="355" y="134"/>
                  </a:lnTo>
                  <a:cubicBezTo>
                    <a:pt x="355" y="36"/>
                    <a:pt x="275" y="0"/>
                    <a:pt x="17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Oval 229">
              <a:extLst>
                <a:ext uri="{FF2B5EF4-FFF2-40B4-BE49-F238E27FC236}">
                  <a16:creationId xmlns:a16="http://schemas.microsoft.com/office/drawing/2014/main" id="{DA11D1F7-E839-86C0-C483-2A8120DD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701" y="6276975"/>
              <a:ext cx="158750" cy="157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5849" name="Business_Peopl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3DAB0CD-5AEB-35A2-4075-F9F2116FE547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-452604">
            <a:off x="5535613" y="2403475"/>
            <a:ext cx="415925" cy="542925"/>
          </a:xfrm>
          <a:custGeom>
            <a:avLst/>
            <a:gdLst>
              <a:gd name="T0" fmla="*/ 0 w 2208433"/>
              <a:gd name="T1" fmla="*/ 0 h 2884488"/>
              <a:gd name="T2" fmla="*/ 0 w 2208433"/>
              <a:gd name="T3" fmla="*/ 0 h 2884488"/>
              <a:gd name="T4" fmla="*/ 0 w 2208433"/>
              <a:gd name="T5" fmla="*/ 0 h 2884488"/>
              <a:gd name="T6" fmla="*/ 0 w 2208433"/>
              <a:gd name="T7" fmla="*/ 0 h 2884488"/>
              <a:gd name="T8" fmla="*/ 0 w 2208433"/>
              <a:gd name="T9" fmla="*/ 0 h 2884488"/>
              <a:gd name="T10" fmla="*/ 0 w 2208433"/>
              <a:gd name="T11" fmla="*/ 0 h 2884488"/>
              <a:gd name="T12" fmla="*/ 0 w 2208433"/>
              <a:gd name="T13" fmla="*/ 0 h 2884488"/>
              <a:gd name="T14" fmla="*/ 0 w 2208433"/>
              <a:gd name="T15" fmla="*/ 0 h 2884488"/>
              <a:gd name="T16" fmla="*/ 0 w 2208433"/>
              <a:gd name="T17" fmla="*/ 0 h 2884488"/>
              <a:gd name="T18" fmla="*/ 0 w 2208433"/>
              <a:gd name="T19" fmla="*/ 0 h 2884488"/>
              <a:gd name="T20" fmla="*/ 0 w 2208433"/>
              <a:gd name="T21" fmla="*/ 0 h 2884488"/>
              <a:gd name="T22" fmla="*/ 0 w 2208433"/>
              <a:gd name="T23" fmla="*/ 0 h 2884488"/>
              <a:gd name="T24" fmla="*/ 0 w 2208433"/>
              <a:gd name="T25" fmla="*/ 0 h 2884488"/>
              <a:gd name="T26" fmla="*/ 0 w 2208433"/>
              <a:gd name="T27" fmla="*/ 0 h 2884488"/>
              <a:gd name="T28" fmla="*/ 0 w 2208433"/>
              <a:gd name="T29" fmla="*/ 0 h 2884488"/>
              <a:gd name="T30" fmla="*/ 0 w 2208433"/>
              <a:gd name="T31" fmla="*/ 0 h 2884488"/>
              <a:gd name="T32" fmla="*/ 0 w 2208433"/>
              <a:gd name="T33" fmla="*/ 0 h 2884488"/>
              <a:gd name="T34" fmla="*/ 0 w 2208433"/>
              <a:gd name="T35" fmla="*/ 0 h 2884488"/>
              <a:gd name="T36" fmla="*/ 0 w 2208433"/>
              <a:gd name="T37" fmla="*/ 0 h 2884488"/>
              <a:gd name="T38" fmla="*/ 0 w 2208433"/>
              <a:gd name="T39" fmla="*/ 0 h 2884488"/>
              <a:gd name="T40" fmla="*/ 0 w 2208433"/>
              <a:gd name="T41" fmla="*/ 0 h 2884488"/>
              <a:gd name="T42" fmla="*/ 0 w 2208433"/>
              <a:gd name="T43" fmla="*/ 0 h 2884488"/>
              <a:gd name="T44" fmla="*/ 0 w 2208433"/>
              <a:gd name="T45" fmla="*/ 0 h 2884488"/>
              <a:gd name="T46" fmla="*/ 0 w 2208433"/>
              <a:gd name="T47" fmla="*/ 0 h 2884488"/>
              <a:gd name="T48" fmla="*/ 0 w 2208433"/>
              <a:gd name="T49" fmla="*/ 0 h 2884488"/>
              <a:gd name="T50" fmla="*/ 0 w 2208433"/>
              <a:gd name="T51" fmla="*/ 0 h 2884488"/>
              <a:gd name="T52" fmla="*/ 0 w 2208433"/>
              <a:gd name="T53" fmla="*/ 0 h 2884488"/>
              <a:gd name="T54" fmla="*/ 0 w 2208433"/>
              <a:gd name="T55" fmla="*/ 0 h 2884488"/>
              <a:gd name="T56" fmla="*/ 0 w 2208433"/>
              <a:gd name="T57" fmla="*/ 0 h 2884488"/>
              <a:gd name="T58" fmla="*/ 0 w 2208433"/>
              <a:gd name="T59" fmla="*/ 0 h 2884488"/>
              <a:gd name="T60" fmla="*/ 0 w 2208433"/>
              <a:gd name="T61" fmla="*/ 0 h 2884488"/>
              <a:gd name="T62" fmla="*/ 0 w 2208433"/>
              <a:gd name="T63" fmla="*/ 0 h 2884488"/>
              <a:gd name="T64" fmla="*/ 0 w 2208433"/>
              <a:gd name="T65" fmla="*/ 0 h 2884488"/>
              <a:gd name="T66" fmla="*/ 0 w 2208433"/>
              <a:gd name="T67" fmla="*/ 0 h 2884488"/>
              <a:gd name="T68" fmla="*/ 0 w 2208433"/>
              <a:gd name="T69" fmla="*/ 0 h 2884488"/>
              <a:gd name="T70" fmla="*/ 0 w 2208433"/>
              <a:gd name="T71" fmla="*/ 0 h 2884488"/>
              <a:gd name="T72" fmla="*/ 0 w 2208433"/>
              <a:gd name="T73" fmla="*/ 0 h 2884488"/>
              <a:gd name="T74" fmla="*/ 0 w 2208433"/>
              <a:gd name="T75" fmla="*/ 0 h 2884488"/>
              <a:gd name="T76" fmla="*/ 0 w 2208433"/>
              <a:gd name="T77" fmla="*/ 0 h 2884488"/>
              <a:gd name="T78" fmla="*/ 0 w 2208433"/>
              <a:gd name="T79" fmla="*/ 0 h 2884488"/>
              <a:gd name="T80" fmla="*/ 0 w 2208433"/>
              <a:gd name="T81" fmla="*/ 0 h 2884488"/>
              <a:gd name="T82" fmla="*/ 0 w 2208433"/>
              <a:gd name="T83" fmla="*/ 0 h 2884488"/>
              <a:gd name="T84" fmla="*/ 0 w 2208433"/>
              <a:gd name="T85" fmla="*/ 0 h 2884488"/>
              <a:gd name="T86" fmla="*/ 0 w 2208433"/>
              <a:gd name="T87" fmla="*/ 0 h 2884488"/>
              <a:gd name="T88" fmla="*/ 0 w 2208433"/>
              <a:gd name="T89" fmla="*/ 0 h 2884488"/>
              <a:gd name="T90" fmla="*/ 0 w 2208433"/>
              <a:gd name="T91" fmla="*/ 0 h 2884488"/>
              <a:gd name="T92" fmla="*/ 0 w 2208433"/>
              <a:gd name="T93" fmla="*/ 0 h 2884488"/>
              <a:gd name="T94" fmla="*/ 0 w 2208433"/>
              <a:gd name="T95" fmla="*/ 0 h 2884488"/>
              <a:gd name="T96" fmla="*/ 0 w 2208433"/>
              <a:gd name="T97" fmla="*/ 0 h 2884488"/>
              <a:gd name="T98" fmla="*/ 0 w 2208433"/>
              <a:gd name="T99" fmla="*/ 0 h 2884488"/>
              <a:gd name="T100" fmla="*/ 0 w 2208433"/>
              <a:gd name="T101" fmla="*/ 0 h 2884488"/>
              <a:gd name="T102" fmla="*/ 0 w 2208433"/>
              <a:gd name="T103" fmla="*/ 0 h 28844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08433" h="2884488">
                <a:moveTo>
                  <a:pt x="865613" y="1682726"/>
                </a:moveTo>
                <a:lnTo>
                  <a:pt x="866321" y="1704565"/>
                </a:lnTo>
                <a:cubicBezTo>
                  <a:pt x="866321" y="1716403"/>
                  <a:pt x="788801" y="1952573"/>
                  <a:pt x="789393" y="1963819"/>
                </a:cubicBezTo>
                <a:cubicBezTo>
                  <a:pt x="814247" y="1968555"/>
                  <a:pt x="847385" y="1978025"/>
                  <a:pt x="876381" y="1971514"/>
                </a:cubicBezTo>
                <a:lnTo>
                  <a:pt x="926215" y="1963293"/>
                </a:lnTo>
                <a:lnTo>
                  <a:pt x="919070" y="1737369"/>
                </a:lnTo>
                <a:lnTo>
                  <a:pt x="905769" y="1736436"/>
                </a:lnTo>
                <a:cubicBezTo>
                  <a:pt x="898083" y="1737026"/>
                  <a:pt x="893354" y="1735845"/>
                  <a:pt x="892172" y="1728167"/>
                </a:cubicBezTo>
                <a:lnTo>
                  <a:pt x="880348" y="1696274"/>
                </a:lnTo>
                <a:cubicBezTo>
                  <a:pt x="877983" y="1686824"/>
                  <a:pt x="876209" y="1686233"/>
                  <a:pt x="867342" y="1683280"/>
                </a:cubicBezTo>
                <a:lnTo>
                  <a:pt x="865613" y="1682726"/>
                </a:lnTo>
                <a:close/>
                <a:moveTo>
                  <a:pt x="1058756" y="1643194"/>
                </a:moveTo>
                <a:lnTo>
                  <a:pt x="1059247" y="1654350"/>
                </a:lnTo>
                <a:lnTo>
                  <a:pt x="1061428" y="1661003"/>
                </a:lnTo>
                <a:cubicBezTo>
                  <a:pt x="1062195" y="1667002"/>
                  <a:pt x="1062398" y="1674347"/>
                  <a:pt x="1062361" y="1682247"/>
                </a:cubicBezTo>
                <a:lnTo>
                  <a:pt x="1061988" y="1716610"/>
                </a:lnTo>
                <a:lnTo>
                  <a:pt x="1071681" y="1936797"/>
                </a:lnTo>
                <a:lnTo>
                  <a:pt x="1074500" y="1936157"/>
                </a:lnTo>
                <a:cubicBezTo>
                  <a:pt x="1089746" y="1931339"/>
                  <a:pt x="1104651" y="1924902"/>
                  <a:pt x="1119001" y="1915875"/>
                </a:cubicBezTo>
                <a:lnTo>
                  <a:pt x="1106008" y="1829854"/>
                </a:lnTo>
                <a:lnTo>
                  <a:pt x="1160857" y="1837531"/>
                </a:lnTo>
                <a:cubicBezTo>
                  <a:pt x="1211094" y="1856377"/>
                  <a:pt x="1179179" y="1821631"/>
                  <a:pt x="1207548" y="1812208"/>
                </a:cubicBezTo>
                <a:cubicBezTo>
                  <a:pt x="1241237" y="1801019"/>
                  <a:pt x="1300930" y="1799841"/>
                  <a:pt x="1345848" y="1859910"/>
                </a:cubicBezTo>
                <a:cubicBezTo>
                  <a:pt x="1365352" y="1885233"/>
                  <a:pt x="1441004" y="1864032"/>
                  <a:pt x="1479421" y="1882289"/>
                </a:cubicBezTo>
                <a:lnTo>
                  <a:pt x="1547389" y="1892300"/>
                </a:lnTo>
                <a:lnTo>
                  <a:pt x="1706375" y="1823398"/>
                </a:lnTo>
                <a:lnTo>
                  <a:pt x="1200196" y="1766926"/>
                </a:lnTo>
                <a:lnTo>
                  <a:pt x="1203138" y="1774826"/>
                </a:lnTo>
                <a:cubicBezTo>
                  <a:pt x="1188358" y="1774826"/>
                  <a:pt x="1175352" y="1770101"/>
                  <a:pt x="1153478" y="1768920"/>
                </a:cubicBezTo>
                <a:lnTo>
                  <a:pt x="1150427" y="1761374"/>
                </a:lnTo>
                <a:lnTo>
                  <a:pt x="1094725" y="1755159"/>
                </a:lnTo>
                <a:lnTo>
                  <a:pt x="1080538" y="1661239"/>
                </a:lnTo>
                <a:lnTo>
                  <a:pt x="1062435" y="1646071"/>
                </a:lnTo>
                <a:lnTo>
                  <a:pt x="1058756" y="1643194"/>
                </a:lnTo>
                <a:close/>
                <a:moveTo>
                  <a:pt x="1516881" y="1057046"/>
                </a:moveTo>
                <a:lnTo>
                  <a:pt x="1481659" y="1080602"/>
                </a:lnTo>
                <a:lnTo>
                  <a:pt x="1481773" y="1089589"/>
                </a:lnTo>
                <a:lnTo>
                  <a:pt x="1480754" y="1080499"/>
                </a:lnTo>
                <a:lnTo>
                  <a:pt x="1516881" y="1057046"/>
                </a:lnTo>
                <a:close/>
                <a:moveTo>
                  <a:pt x="860404" y="495300"/>
                </a:moveTo>
                <a:lnTo>
                  <a:pt x="836142" y="529631"/>
                </a:lnTo>
                <a:lnTo>
                  <a:pt x="816614" y="529039"/>
                </a:lnTo>
                <a:cubicBezTo>
                  <a:pt x="841024" y="728808"/>
                  <a:pt x="846461" y="1036118"/>
                  <a:pt x="855392" y="1367817"/>
                </a:cubicBezTo>
                <a:lnTo>
                  <a:pt x="860030" y="1510704"/>
                </a:lnTo>
                <a:lnTo>
                  <a:pt x="871480" y="1500188"/>
                </a:lnTo>
                <a:cubicBezTo>
                  <a:pt x="888181" y="1504322"/>
                  <a:pt x="897456" y="1507312"/>
                  <a:pt x="904596" y="1509850"/>
                </a:cubicBezTo>
                <a:lnTo>
                  <a:pt x="911955" y="1512368"/>
                </a:lnTo>
                <a:lnTo>
                  <a:pt x="911627" y="1502004"/>
                </a:lnTo>
                <a:lnTo>
                  <a:pt x="917573" y="943459"/>
                </a:lnTo>
                <a:cubicBezTo>
                  <a:pt x="924708" y="877191"/>
                  <a:pt x="938384" y="825714"/>
                  <a:pt x="906275" y="807964"/>
                </a:cubicBezTo>
                <a:cubicBezTo>
                  <a:pt x="924708" y="796722"/>
                  <a:pt x="945520" y="781930"/>
                  <a:pt x="967520" y="763588"/>
                </a:cubicBezTo>
                <a:cubicBezTo>
                  <a:pt x="978818" y="774238"/>
                  <a:pt x="993683" y="776605"/>
                  <a:pt x="1027576" y="764771"/>
                </a:cubicBezTo>
                <a:lnTo>
                  <a:pt x="1055523" y="785480"/>
                </a:lnTo>
                <a:cubicBezTo>
                  <a:pt x="1032333" y="795539"/>
                  <a:pt x="1016873" y="824531"/>
                  <a:pt x="1000818" y="852340"/>
                </a:cubicBezTo>
                <a:cubicBezTo>
                  <a:pt x="1004386" y="864174"/>
                  <a:pt x="1004386" y="890208"/>
                  <a:pt x="1013900" y="915058"/>
                </a:cubicBezTo>
                <a:cubicBezTo>
                  <a:pt x="1024008" y="942867"/>
                  <a:pt x="1025792" y="981326"/>
                  <a:pt x="1034117" y="1019785"/>
                </a:cubicBezTo>
                <a:lnTo>
                  <a:pt x="1053739" y="1529222"/>
                </a:lnTo>
                <a:lnTo>
                  <a:pt x="1054178" y="1539189"/>
                </a:lnTo>
                <a:lnTo>
                  <a:pt x="1063559" y="1548835"/>
                </a:lnTo>
                <a:lnTo>
                  <a:pt x="1061601" y="1535871"/>
                </a:lnTo>
                <a:lnTo>
                  <a:pt x="1101249" y="1133967"/>
                </a:lnTo>
                <a:lnTo>
                  <a:pt x="1106574" y="762842"/>
                </a:lnTo>
                <a:lnTo>
                  <a:pt x="1107758" y="723776"/>
                </a:lnTo>
                <a:cubicBezTo>
                  <a:pt x="1094147" y="723184"/>
                  <a:pt x="1083496" y="722000"/>
                  <a:pt x="1057459" y="723184"/>
                </a:cubicBezTo>
                <a:lnTo>
                  <a:pt x="1036747" y="735022"/>
                </a:lnTo>
                <a:cubicBezTo>
                  <a:pt x="1029054" y="739757"/>
                  <a:pt x="1018994" y="742717"/>
                  <a:pt x="996508" y="736206"/>
                </a:cubicBezTo>
                <a:cubicBezTo>
                  <a:pt x="958635" y="671688"/>
                  <a:pt x="911887" y="610722"/>
                  <a:pt x="865138" y="549164"/>
                </a:cubicBezTo>
                <a:cubicBezTo>
                  <a:pt x="858037" y="534958"/>
                  <a:pt x="856853" y="517793"/>
                  <a:pt x="862771" y="495892"/>
                </a:cubicBezTo>
                <a:lnTo>
                  <a:pt x="860404" y="495300"/>
                </a:lnTo>
                <a:close/>
                <a:moveTo>
                  <a:pt x="1211378" y="0"/>
                </a:moveTo>
                <a:cubicBezTo>
                  <a:pt x="1301170" y="5921"/>
                  <a:pt x="1420499" y="103017"/>
                  <a:pt x="1411638" y="238006"/>
                </a:cubicBezTo>
                <a:cubicBezTo>
                  <a:pt x="1399823" y="279450"/>
                  <a:pt x="1395097" y="320301"/>
                  <a:pt x="1366742" y="364706"/>
                </a:cubicBezTo>
                <a:lnTo>
                  <a:pt x="1324209" y="457658"/>
                </a:lnTo>
                <a:cubicBezTo>
                  <a:pt x="1325981" y="473051"/>
                  <a:pt x="1326572" y="480156"/>
                  <a:pt x="1325981" y="481932"/>
                </a:cubicBezTo>
                <a:lnTo>
                  <a:pt x="1297626" y="509759"/>
                </a:lnTo>
                <a:cubicBezTo>
                  <a:pt x="1293491" y="575477"/>
                  <a:pt x="1288174" y="569556"/>
                  <a:pt x="1258637" y="594423"/>
                </a:cubicBezTo>
                <a:cubicBezTo>
                  <a:pt x="1209015" y="635866"/>
                  <a:pt x="1170617" y="671390"/>
                  <a:pt x="1137536" y="721714"/>
                </a:cubicBezTo>
                <a:lnTo>
                  <a:pt x="1131629" y="724674"/>
                </a:lnTo>
                <a:lnTo>
                  <a:pt x="1131629" y="728227"/>
                </a:lnTo>
                <a:cubicBezTo>
                  <a:pt x="1222012" y="792169"/>
                  <a:pt x="1299398" y="861439"/>
                  <a:pt x="1377375" y="930709"/>
                </a:cubicBezTo>
                <a:lnTo>
                  <a:pt x="1348429" y="1343371"/>
                </a:lnTo>
                <a:lnTo>
                  <a:pt x="1450627" y="1183517"/>
                </a:lnTo>
                <a:cubicBezTo>
                  <a:pt x="1455353" y="1153914"/>
                  <a:pt x="1469530" y="1147401"/>
                  <a:pt x="1481345" y="1134968"/>
                </a:cubicBezTo>
                <a:lnTo>
                  <a:pt x="1482280" y="1123842"/>
                </a:lnTo>
                <a:lnTo>
                  <a:pt x="1483207" y="1143551"/>
                </a:lnTo>
                <a:cubicBezTo>
                  <a:pt x="1484165" y="1153771"/>
                  <a:pt x="1485787" y="1157622"/>
                  <a:pt x="1488736" y="1168287"/>
                </a:cubicBezTo>
                <a:cubicBezTo>
                  <a:pt x="1506428" y="1151698"/>
                  <a:pt x="1521762" y="1143403"/>
                  <a:pt x="1540044" y="1137479"/>
                </a:cubicBezTo>
                <a:cubicBezTo>
                  <a:pt x="1553608" y="1151105"/>
                  <a:pt x="1561275" y="1165324"/>
                  <a:pt x="1564813" y="1178951"/>
                </a:cubicBezTo>
                <a:cubicBezTo>
                  <a:pt x="1442735" y="1253009"/>
                  <a:pt x="1453351" y="1318773"/>
                  <a:pt x="1325375" y="1455632"/>
                </a:cubicBezTo>
                <a:cubicBezTo>
                  <a:pt x="1373145" y="1649960"/>
                  <a:pt x="1403222" y="1628631"/>
                  <a:pt x="1440966" y="1763713"/>
                </a:cubicBezTo>
                <a:cubicBezTo>
                  <a:pt x="1536505" y="1469258"/>
                  <a:pt x="1512326" y="1486440"/>
                  <a:pt x="1830200" y="1031427"/>
                </a:cubicBezTo>
                <a:cubicBezTo>
                  <a:pt x="1817816" y="1029650"/>
                  <a:pt x="1810149" y="1030243"/>
                  <a:pt x="1788918" y="1023725"/>
                </a:cubicBezTo>
                <a:lnTo>
                  <a:pt x="1697507" y="1104301"/>
                </a:lnTo>
                <a:lnTo>
                  <a:pt x="1672737" y="1185468"/>
                </a:lnTo>
                <a:cubicBezTo>
                  <a:pt x="1658583" y="1182506"/>
                  <a:pt x="1652686" y="1188430"/>
                  <a:pt x="1646199" y="1190208"/>
                </a:cubicBezTo>
                <a:lnTo>
                  <a:pt x="1645609" y="1212722"/>
                </a:lnTo>
                <a:cubicBezTo>
                  <a:pt x="1646788" y="1215684"/>
                  <a:pt x="1645609" y="1218646"/>
                  <a:pt x="1645019" y="1221016"/>
                </a:cubicBezTo>
                <a:lnTo>
                  <a:pt x="1591352" y="1297444"/>
                </a:lnTo>
                <a:lnTo>
                  <a:pt x="1610814" y="1217461"/>
                </a:lnTo>
                <a:lnTo>
                  <a:pt x="1614352" y="1057496"/>
                </a:lnTo>
                <a:cubicBezTo>
                  <a:pt x="1613173" y="1055126"/>
                  <a:pt x="1604326" y="1042092"/>
                  <a:pt x="1590172" y="1020763"/>
                </a:cubicBezTo>
                <a:lnTo>
                  <a:pt x="1534598" y="1045544"/>
                </a:lnTo>
                <a:lnTo>
                  <a:pt x="1537982" y="1043348"/>
                </a:lnTo>
                <a:cubicBezTo>
                  <a:pt x="1556369" y="1033135"/>
                  <a:pt x="1574091" y="1024846"/>
                  <a:pt x="1591222" y="1017741"/>
                </a:cubicBezTo>
                <a:lnTo>
                  <a:pt x="1591813" y="996427"/>
                </a:lnTo>
                <a:cubicBezTo>
                  <a:pt x="1554596" y="935446"/>
                  <a:pt x="1526832" y="876240"/>
                  <a:pt x="1533330" y="820587"/>
                </a:cubicBezTo>
                <a:cubicBezTo>
                  <a:pt x="1535102" y="799273"/>
                  <a:pt x="1544554" y="756645"/>
                  <a:pt x="1526241" y="732371"/>
                </a:cubicBezTo>
                <a:lnTo>
                  <a:pt x="1524469" y="716978"/>
                </a:lnTo>
                <a:cubicBezTo>
                  <a:pt x="1503793" y="574885"/>
                  <a:pt x="1543963" y="458842"/>
                  <a:pt x="1762536" y="412662"/>
                </a:cubicBezTo>
                <a:cubicBezTo>
                  <a:pt x="2040773" y="442265"/>
                  <a:pt x="2028958" y="548834"/>
                  <a:pt x="2034865" y="657180"/>
                </a:cubicBezTo>
                <a:cubicBezTo>
                  <a:pt x="2046680" y="678494"/>
                  <a:pt x="2058495" y="698624"/>
                  <a:pt x="2067947" y="722306"/>
                </a:cubicBezTo>
                <a:lnTo>
                  <a:pt x="2072673" y="772631"/>
                </a:lnTo>
                <a:lnTo>
                  <a:pt x="2057313" y="722306"/>
                </a:lnTo>
                <a:lnTo>
                  <a:pt x="2053178" y="768486"/>
                </a:lnTo>
                <a:cubicBezTo>
                  <a:pt x="2072673" y="845454"/>
                  <a:pt x="2072082" y="920052"/>
                  <a:pt x="2031912" y="989323"/>
                </a:cubicBezTo>
                <a:lnTo>
                  <a:pt x="2018325" y="1002348"/>
                </a:lnTo>
                <a:lnTo>
                  <a:pt x="2021278" y="1042016"/>
                </a:lnTo>
                <a:cubicBezTo>
                  <a:pt x="2066765" y="1062145"/>
                  <a:pt x="2081534" y="1062145"/>
                  <a:pt x="2098074" y="1080499"/>
                </a:cubicBezTo>
                <a:cubicBezTo>
                  <a:pt x="2127020" y="1112470"/>
                  <a:pt x="2173688" y="1126679"/>
                  <a:pt x="2202044" y="1191805"/>
                </a:cubicBezTo>
                <a:cubicBezTo>
                  <a:pt x="2223901" y="1260484"/>
                  <a:pt x="2180777" y="1378302"/>
                  <a:pt x="2203816" y="1435140"/>
                </a:cubicBezTo>
                <a:cubicBezTo>
                  <a:pt x="2170144" y="1582561"/>
                  <a:pt x="2201453" y="1573088"/>
                  <a:pt x="2194955" y="1661896"/>
                </a:cubicBezTo>
                <a:cubicBezTo>
                  <a:pt x="2180777" y="1712813"/>
                  <a:pt x="2173688" y="1720510"/>
                  <a:pt x="2178414" y="1764914"/>
                </a:cubicBezTo>
                <a:cubicBezTo>
                  <a:pt x="2163646" y="1864971"/>
                  <a:pt x="2193774" y="1850170"/>
                  <a:pt x="2196727" y="1927729"/>
                </a:cubicBezTo>
                <a:cubicBezTo>
                  <a:pt x="2198499" y="1942530"/>
                  <a:pt x="2197318" y="1951411"/>
                  <a:pt x="2190229" y="1962660"/>
                </a:cubicBezTo>
                <a:cubicBezTo>
                  <a:pt x="2143561" y="2036667"/>
                  <a:pt x="2129974" y="2039627"/>
                  <a:pt x="2113433" y="2049692"/>
                </a:cubicBezTo>
                <a:cubicBezTo>
                  <a:pt x="2105163" y="2056796"/>
                  <a:pt x="2099256" y="2056204"/>
                  <a:pt x="2089804" y="2055612"/>
                </a:cubicBezTo>
                <a:cubicBezTo>
                  <a:pt x="1987016" y="2043771"/>
                  <a:pt x="1960433" y="2044955"/>
                  <a:pt x="1926170" y="2044363"/>
                </a:cubicBezTo>
                <a:lnTo>
                  <a:pt x="1962796" y="2303091"/>
                </a:lnTo>
                <a:lnTo>
                  <a:pt x="1934440" y="2454657"/>
                </a:lnTo>
                <a:lnTo>
                  <a:pt x="1917900" y="2684374"/>
                </a:lnTo>
                <a:lnTo>
                  <a:pt x="1865324" y="2883896"/>
                </a:lnTo>
                <a:lnTo>
                  <a:pt x="1167073" y="2883896"/>
                </a:lnTo>
                <a:cubicBezTo>
                  <a:pt x="1165892" y="2801601"/>
                  <a:pt x="1217876" y="2466498"/>
                  <a:pt x="1240915" y="2271712"/>
                </a:cubicBezTo>
                <a:cubicBezTo>
                  <a:pt x="1242097" y="2260463"/>
                  <a:pt x="1217286" y="2265199"/>
                  <a:pt x="1218467" y="2255135"/>
                </a:cubicBezTo>
                <a:cubicBezTo>
                  <a:pt x="1224374" y="2200666"/>
                  <a:pt x="1239143" y="2221979"/>
                  <a:pt x="1246822" y="2143236"/>
                </a:cubicBezTo>
                <a:cubicBezTo>
                  <a:pt x="1248004" y="2131395"/>
                  <a:pt x="1209015" y="2157446"/>
                  <a:pt x="1207243" y="2156854"/>
                </a:cubicBezTo>
                <a:cubicBezTo>
                  <a:pt x="1196019" y="2149157"/>
                  <a:pt x="1192475" y="2127251"/>
                  <a:pt x="1190702" y="2107121"/>
                </a:cubicBezTo>
                <a:cubicBezTo>
                  <a:pt x="1190112" y="2100016"/>
                  <a:pt x="1174753" y="2101792"/>
                  <a:pt x="1175343" y="2107121"/>
                </a:cubicBezTo>
                <a:cubicBezTo>
                  <a:pt x="1185977" y="2170471"/>
                  <a:pt x="1184204" y="2415581"/>
                  <a:pt x="1164119" y="2600894"/>
                </a:cubicBezTo>
                <a:cubicBezTo>
                  <a:pt x="1162938" y="2621024"/>
                  <a:pt x="1141081" y="2619840"/>
                  <a:pt x="1140490" y="2639378"/>
                </a:cubicBezTo>
                <a:cubicBezTo>
                  <a:pt x="1136945" y="2756012"/>
                  <a:pt x="1120996" y="2797456"/>
                  <a:pt x="1108590" y="2884488"/>
                </a:cubicBezTo>
                <a:lnTo>
                  <a:pt x="220122" y="2882712"/>
                </a:lnTo>
                <a:cubicBezTo>
                  <a:pt x="231346" y="2775550"/>
                  <a:pt x="246705" y="2654179"/>
                  <a:pt x="260292" y="2571884"/>
                </a:cubicBezTo>
                <a:cubicBezTo>
                  <a:pt x="185859" y="2547609"/>
                  <a:pt x="142145" y="2469458"/>
                  <a:pt x="83662" y="2416765"/>
                </a:cubicBezTo>
                <a:cubicBezTo>
                  <a:pt x="191176" y="1980421"/>
                  <a:pt x="200037" y="1868523"/>
                  <a:pt x="331180" y="1677882"/>
                </a:cubicBezTo>
                <a:lnTo>
                  <a:pt x="317003" y="1655976"/>
                </a:lnTo>
                <a:cubicBezTo>
                  <a:pt x="-3177" y="1612164"/>
                  <a:pt x="21044" y="1489016"/>
                  <a:pt x="959" y="1463558"/>
                </a:cubicBezTo>
                <a:cubicBezTo>
                  <a:pt x="-4949" y="1395472"/>
                  <a:pt x="17499" y="1364093"/>
                  <a:pt x="39947" y="1331530"/>
                </a:cubicBezTo>
                <a:cubicBezTo>
                  <a:pt x="119697" y="1081091"/>
                  <a:pt x="249068" y="863215"/>
                  <a:pt x="386710" y="654220"/>
                </a:cubicBezTo>
                <a:cubicBezTo>
                  <a:pt x="419200" y="618697"/>
                  <a:pt x="589923" y="608040"/>
                  <a:pt x="720476" y="592646"/>
                </a:cubicBezTo>
                <a:cubicBezTo>
                  <a:pt x="757692" y="574885"/>
                  <a:pt x="785457" y="550611"/>
                  <a:pt x="809677" y="525152"/>
                </a:cubicBezTo>
                <a:lnTo>
                  <a:pt x="835670" y="526336"/>
                </a:lnTo>
                <a:lnTo>
                  <a:pt x="860481" y="491997"/>
                </a:lnTo>
                <a:cubicBezTo>
                  <a:pt x="871705" y="487853"/>
                  <a:pt x="883519" y="486077"/>
                  <a:pt x="895334" y="487261"/>
                </a:cubicBezTo>
                <a:cubicBezTo>
                  <a:pt x="903014" y="448777"/>
                  <a:pt x="901241" y="441081"/>
                  <a:pt x="901832" y="424503"/>
                </a:cubicBezTo>
                <a:cubicBezTo>
                  <a:pt x="867569" y="369442"/>
                  <a:pt x="878203" y="309644"/>
                  <a:pt x="905967" y="257544"/>
                </a:cubicBezTo>
                <a:cubicBezTo>
                  <a:pt x="937867" y="97689"/>
                  <a:pt x="973311" y="15986"/>
                  <a:pt x="12113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5850" name="Presentation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3B55E8A-BC53-58E8-F6C4-85307E4EEF4C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545263" y="2482850"/>
            <a:ext cx="581025" cy="542925"/>
          </a:xfrm>
          <a:custGeom>
            <a:avLst/>
            <a:gdLst>
              <a:gd name="T0" fmla="*/ 2147483646 w 11924"/>
              <a:gd name="T1" fmla="*/ 2147483646 h 11127"/>
              <a:gd name="T2" fmla="*/ 2147483646 w 11924"/>
              <a:gd name="T3" fmla="*/ 2147483646 h 11127"/>
              <a:gd name="T4" fmla="*/ 2147483646 w 11924"/>
              <a:gd name="T5" fmla="*/ 2147483646 h 11127"/>
              <a:gd name="T6" fmla="*/ 2147483646 w 11924"/>
              <a:gd name="T7" fmla="*/ 2147483646 h 11127"/>
              <a:gd name="T8" fmla="*/ 2147483646 w 11924"/>
              <a:gd name="T9" fmla="*/ 2147483646 h 11127"/>
              <a:gd name="T10" fmla="*/ 2147483646 w 11924"/>
              <a:gd name="T11" fmla="*/ 2147483646 h 11127"/>
              <a:gd name="T12" fmla="*/ 2147483646 w 11924"/>
              <a:gd name="T13" fmla="*/ 2147483646 h 11127"/>
              <a:gd name="T14" fmla="*/ 2147483646 w 11924"/>
              <a:gd name="T15" fmla="*/ 2147483646 h 11127"/>
              <a:gd name="T16" fmla="*/ 2147483646 w 11924"/>
              <a:gd name="T17" fmla="*/ 2147483646 h 11127"/>
              <a:gd name="T18" fmla="*/ 2147483646 w 11924"/>
              <a:gd name="T19" fmla="*/ 2147483646 h 11127"/>
              <a:gd name="T20" fmla="*/ 2147483646 w 11924"/>
              <a:gd name="T21" fmla="*/ 2147483646 h 11127"/>
              <a:gd name="T22" fmla="*/ 2147483646 w 11924"/>
              <a:gd name="T23" fmla="*/ 2147483646 h 11127"/>
              <a:gd name="T24" fmla="*/ 2147483646 w 11924"/>
              <a:gd name="T25" fmla="*/ 2147483646 h 11127"/>
              <a:gd name="T26" fmla="*/ 2147483646 w 11924"/>
              <a:gd name="T27" fmla="*/ 2147483646 h 11127"/>
              <a:gd name="T28" fmla="*/ 2147483646 w 11924"/>
              <a:gd name="T29" fmla="*/ 2147483646 h 11127"/>
              <a:gd name="T30" fmla="*/ 2147483646 w 11924"/>
              <a:gd name="T31" fmla="*/ 2147483646 h 11127"/>
              <a:gd name="T32" fmla="*/ 2147483646 w 11924"/>
              <a:gd name="T33" fmla="*/ 0 h 11127"/>
              <a:gd name="T34" fmla="*/ 2147483646 w 11924"/>
              <a:gd name="T35" fmla="*/ 2147483646 h 11127"/>
              <a:gd name="T36" fmla="*/ 2147483646 w 11924"/>
              <a:gd name="T37" fmla="*/ 2147483646 h 11127"/>
              <a:gd name="T38" fmla="*/ 2147483646 w 11924"/>
              <a:gd name="T39" fmla="*/ 2147483646 h 11127"/>
              <a:gd name="T40" fmla="*/ 2147483646 w 11924"/>
              <a:gd name="T41" fmla="*/ 2147483646 h 11127"/>
              <a:gd name="T42" fmla="*/ 2147483646 w 11924"/>
              <a:gd name="T43" fmla="*/ 2147483646 h 11127"/>
              <a:gd name="T44" fmla="*/ 2147483646 w 11924"/>
              <a:gd name="T45" fmla="*/ 2147483646 h 11127"/>
              <a:gd name="T46" fmla="*/ 2147483646 w 11924"/>
              <a:gd name="T47" fmla="*/ 2147483646 h 11127"/>
              <a:gd name="T48" fmla="*/ 2147483646 w 11924"/>
              <a:gd name="T49" fmla="*/ 2147483646 h 11127"/>
              <a:gd name="T50" fmla="*/ 2147483646 w 11924"/>
              <a:gd name="T51" fmla="*/ 2147483646 h 11127"/>
              <a:gd name="T52" fmla="*/ 2147483646 w 11924"/>
              <a:gd name="T53" fmla="*/ 2147483646 h 11127"/>
              <a:gd name="T54" fmla="*/ 2147483646 w 11924"/>
              <a:gd name="T55" fmla="*/ 2147483646 h 11127"/>
              <a:gd name="T56" fmla="*/ 2147483646 w 11924"/>
              <a:gd name="T57" fmla="*/ 2147483646 h 11127"/>
              <a:gd name="T58" fmla="*/ 2147483646 w 11924"/>
              <a:gd name="T59" fmla="*/ 2147483646 h 11127"/>
              <a:gd name="T60" fmla="*/ 2147483646 w 11924"/>
              <a:gd name="T61" fmla="*/ 2147483646 h 11127"/>
              <a:gd name="T62" fmla="*/ 2147483646 w 11924"/>
              <a:gd name="T63" fmla="*/ 2147483646 h 11127"/>
              <a:gd name="T64" fmla="*/ 2147483646 w 11924"/>
              <a:gd name="T65" fmla="*/ 2147483646 h 11127"/>
              <a:gd name="T66" fmla="*/ 2147483646 w 11924"/>
              <a:gd name="T67" fmla="*/ 2147483646 h 11127"/>
              <a:gd name="T68" fmla="*/ 2147483646 w 11924"/>
              <a:gd name="T69" fmla="*/ 2147483646 h 11127"/>
              <a:gd name="T70" fmla="*/ 2147483646 w 11924"/>
              <a:gd name="T71" fmla="*/ 2147483646 h 11127"/>
              <a:gd name="T72" fmla="*/ 2147483646 w 11924"/>
              <a:gd name="T73" fmla="*/ 2147483646 h 11127"/>
              <a:gd name="T74" fmla="*/ 2147483646 w 11924"/>
              <a:gd name="T75" fmla="*/ 2147483646 h 11127"/>
              <a:gd name="T76" fmla="*/ 2147483646 w 11924"/>
              <a:gd name="T77" fmla="*/ 2147483646 h 11127"/>
              <a:gd name="T78" fmla="*/ 2147483646 w 11924"/>
              <a:gd name="T79" fmla="*/ 2147483646 h 11127"/>
              <a:gd name="T80" fmla="*/ 2147483646 w 11924"/>
              <a:gd name="T81" fmla="*/ 2147483646 h 11127"/>
              <a:gd name="T82" fmla="*/ 2147483646 w 11924"/>
              <a:gd name="T83" fmla="*/ 2147483646 h 11127"/>
              <a:gd name="T84" fmla="*/ 2147483646 w 11924"/>
              <a:gd name="T85" fmla="*/ 2147483646 h 11127"/>
              <a:gd name="T86" fmla="*/ 2147483646 w 11924"/>
              <a:gd name="T87" fmla="*/ 2147483646 h 11127"/>
              <a:gd name="T88" fmla="*/ 2147483646 w 11924"/>
              <a:gd name="T89" fmla="*/ 2147483646 h 11127"/>
              <a:gd name="T90" fmla="*/ 2147483646 w 11924"/>
              <a:gd name="T91" fmla="*/ 2147483646 h 11127"/>
              <a:gd name="T92" fmla="*/ 2147483646 w 11924"/>
              <a:gd name="T93" fmla="*/ 2147483646 h 11127"/>
              <a:gd name="T94" fmla="*/ 2147483646 w 11924"/>
              <a:gd name="T95" fmla="*/ 2147483646 h 11127"/>
              <a:gd name="T96" fmla="*/ 2147483646 w 11924"/>
              <a:gd name="T97" fmla="*/ 2147483646 h 11127"/>
              <a:gd name="T98" fmla="*/ 2147483646 w 11924"/>
              <a:gd name="T99" fmla="*/ 2147483646 h 111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24" h="11127">
                <a:moveTo>
                  <a:pt x="11924" y="706"/>
                </a:moveTo>
                <a:lnTo>
                  <a:pt x="11924" y="319"/>
                </a:lnTo>
                <a:lnTo>
                  <a:pt x="5439" y="319"/>
                </a:lnTo>
                <a:lnTo>
                  <a:pt x="5439" y="706"/>
                </a:lnTo>
                <a:lnTo>
                  <a:pt x="5607" y="706"/>
                </a:lnTo>
                <a:lnTo>
                  <a:pt x="5607" y="3140"/>
                </a:lnTo>
                <a:lnTo>
                  <a:pt x="5998" y="2900"/>
                </a:lnTo>
                <a:lnTo>
                  <a:pt x="5998" y="710"/>
                </a:lnTo>
                <a:lnTo>
                  <a:pt x="11364" y="710"/>
                </a:lnTo>
                <a:lnTo>
                  <a:pt x="11364" y="5183"/>
                </a:lnTo>
                <a:lnTo>
                  <a:pt x="5998" y="5183"/>
                </a:lnTo>
                <a:lnTo>
                  <a:pt x="5998" y="4235"/>
                </a:lnTo>
                <a:lnTo>
                  <a:pt x="5607" y="4475"/>
                </a:lnTo>
                <a:lnTo>
                  <a:pt x="5607" y="5188"/>
                </a:lnTo>
                <a:lnTo>
                  <a:pt x="5439" y="5188"/>
                </a:lnTo>
                <a:lnTo>
                  <a:pt x="5439" y="5575"/>
                </a:lnTo>
                <a:lnTo>
                  <a:pt x="11924" y="5575"/>
                </a:lnTo>
                <a:lnTo>
                  <a:pt x="11924" y="5188"/>
                </a:lnTo>
                <a:lnTo>
                  <a:pt x="11756" y="5188"/>
                </a:lnTo>
                <a:lnTo>
                  <a:pt x="11756" y="706"/>
                </a:lnTo>
                <a:lnTo>
                  <a:pt x="11924" y="706"/>
                </a:lnTo>
                <a:close/>
                <a:moveTo>
                  <a:pt x="6904" y="2879"/>
                </a:moveTo>
                <a:cubicBezTo>
                  <a:pt x="6929" y="2906"/>
                  <a:pt x="6955" y="2934"/>
                  <a:pt x="6975" y="2967"/>
                </a:cubicBezTo>
                <a:cubicBezTo>
                  <a:pt x="6989" y="2991"/>
                  <a:pt x="7000" y="3017"/>
                  <a:pt x="7011" y="3042"/>
                </a:cubicBezTo>
                <a:lnTo>
                  <a:pt x="8482" y="2007"/>
                </a:lnTo>
                <a:lnTo>
                  <a:pt x="8442" y="1946"/>
                </a:lnTo>
                <a:lnTo>
                  <a:pt x="6904" y="2879"/>
                </a:lnTo>
                <a:close/>
                <a:moveTo>
                  <a:pt x="2930" y="3409"/>
                </a:moveTo>
                <a:lnTo>
                  <a:pt x="3256" y="2203"/>
                </a:lnTo>
                <a:lnTo>
                  <a:pt x="2609" y="2203"/>
                </a:lnTo>
                <a:lnTo>
                  <a:pt x="2930" y="3409"/>
                </a:lnTo>
                <a:close/>
                <a:moveTo>
                  <a:pt x="2933" y="1811"/>
                </a:moveTo>
                <a:cubicBezTo>
                  <a:pt x="3433" y="1811"/>
                  <a:pt x="3838" y="1405"/>
                  <a:pt x="3838" y="905"/>
                </a:cubicBezTo>
                <a:cubicBezTo>
                  <a:pt x="3838" y="405"/>
                  <a:pt x="3433" y="0"/>
                  <a:pt x="2933" y="0"/>
                </a:cubicBezTo>
                <a:cubicBezTo>
                  <a:pt x="2433" y="0"/>
                  <a:pt x="2028" y="405"/>
                  <a:pt x="2028" y="905"/>
                </a:cubicBezTo>
                <a:cubicBezTo>
                  <a:pt x="2028" y="1405"/>
                  <a:pt x="2433" y="1811"/>
                  <a:pt x="2933" y="1811"/>
                </a:cubicBezTo>
                <a:close/>
                <a:moveTo>
                  <a:pt x="5998" y="4035"/>
                </a:moveTo>
                <a:lnTo>
                  <a:pt x="6700" y="3604"/>
                </a:lnTo>
                <a:cubicBezTo>
                  <a:pt x="6859" y="3506"/>
                  <a:pt x="6924" y="3313"/>
                  <a:pt x="6869" y="3142"/>
                </a:cubicBezTo>
                <a:cubicBezTo>
                  <a:pt x="6859" y="3113"/>
                  <a:pt x="6847" y="3084"/>
                  <a:pt x="6830" y="3056"/>
                </a:cubicBezTo>
                <a:cubicBezTo>
                  <a:pt x="6809" y="3022"/>
                  <a:pt x="6784" y="2994"/>
                  <a:pt x="6756" y="2969"/>
                </a:cubicBezTo>
                <a:cubicBezTo>
                  <a:pt x="6682" y="2902"/>
                  <a:pt x="6587" y="2866"/>
                  <a:pt x="6490" y="2866"/>
                </a:cubicBezTo>
                <a:cubicBezTo>
                  <a:pt x="6419" y="2866"/>
                  <a:pt x="6346" y="2885"/>
                  <a:pt x="6281" y="2925"/>
                </a:cubicBezTo>
                <a:lnTo>
                  <a:pt x="5998" y="3099"/>
                </a:lnTo>
                <a:lnTo>
                  <a:pt x="5607" y="3340"/>
                </a:lnTo>
                <a:lnTo>
                  <a:pt x="5228" y="3573"/>
                </a:lnTo>
                <a:cubicBezTo>
                  <a:pt x="5125" y="3444"/>
                  <a:pt x="5021" y="3316"/>
                  <a:pt x="4918" y="3187"/>
                </a:cubicBezTo>
                <a:cubicBezTo>
                  <a:pt x="4759" y="2991"/>
                  <a:pt x="4606" y="2788"/>
                  <a:pt x="4444" y="2594"/>
                </a:cubicBezTo>
                <a:cubicBezTo>
                  <a:pt x="4334" y="2463"/>
                  <a:pt x="4229" y="2363"/>
                  <a:pt x="4068" y="2300"/>
                </a:cubicBezTo>
                <a:cubicBezTo>
                  <a:pt x="3963" y="2259"/>
                  <a:pt x="3846" y="2223"/>
                  <a:pt x="3730" y="2210"/>
                </a:cubicBezTo>
                <a:lnTo>
                  <a:pt x="4082" y="2646"/>
                </a:lnTo>
                <a:lnTo>
                  <a:pt x="3375" y="2612"/>
                </a:lnTo>
                <a:lnTo>
                  <a:pt x="3640" y="2854"/>
                </a:lnTo>
                <a:lnTo>
                  <a:pt x="2930" y="3770"/>
                </a:lnTo>
                <a:lnTo>
                  <a:pt x="2226" y="2854"/>
                </a:lnTo>
                <a:lnTo>
                  <a:pt x="2491" y="2612"/>
                </a:lnTo>
                <a:lnTo>
                  <a:pt x="1784" y="2646"/>
                </a:lnTo>
                <a:lnTo>
                  <a:pt x="2134" y="2212"/>
                </a:lnTo>
                <a:cubicBezTo>
                  <a:pt x="1995" y="2231"/>
                  <a:pt x="1792" y="2287"/>
                  <a:pt x="1655" y="2368"/>
                </a:cubicBezTo>
                <a:cubicBezTo>
                  <a:pt x="1379" y="2530"/>
                  <a:pt x="1153" y="2811"/>
                  <a:pt x="1075" y="3125"/>
                </a:cubicBezTo>
                <a:lnTo>
                  <a:pt x="732" y="4107"/>
                </a:lnTo>
                <a:lnTo>
                  <a:pt x="72" y="5994"/>
                </a:lnTo>
                <a:cubicBezTo>
                  <a:pt x="0" y="6203"/>
                  <a:pt x="111" y="6432"/>
                  <a:pt x="321" y="6505"/>
                </a:cubicBezTo>
                <a:cubicBezTo>
                  <a:pt x="365" y="6520"/>
                  <a:pt x="409" y="6527"/>
                  <a:pt x="452" y="6527"/>
                </a:cubicBezTo>
                <a:cubicBezTo>
                  <a:pt x="619" y="6527"/>
                  <a:pt x="775" y="6422"/>
                  <a:pt x="832" y="6255"/>
                </a:cubicBezTo>
                <a:lnTo>
                  <a:pt x="1756" y="3614"/>
                </a:lnTo>
                <a:lnTo>
                  <a:pt x="1969" y="4683"/>
                </a:lnTo>
                <a:lnTo>
                  <a:pt x="953" y="7527"/>
                </a:lnTo>
                <a:lnTo>
                  <a:pt x="1895" y="7527"/>
                </a:lnTo>
                <a:lnTo>
                  <a:pt x="1895" y="10649"/>
                </a:lnTo>
                <a:cubicBezTo>
                  <a:pt x="1895" y="10913"/>
                  <a:pt x="2109" y="11127"/>
                  <a:pt x="2373" y="11127"/>
                </a:cubicBezTo>
                <a:cubicBezTo>
                  <a:pt x="2637" y="11127"/>
                  <a:pt x="2851" y="10913"/>
                  <a:pt x="2851" y="10649"/>
                </a:cubicBezTo>
                <a:lnTo>
                  <a:pt x="2851" y="7527"/>
                </a:lnTo>
                <a:lnTo>
                  <a:pt x="3015" y="7527"/>
                </a:lnTo>
                <a:lnTo>
                  <a:pt x="3015" y="10649"/>
                </a:lnTo>
                <a:cubicBezTo>
                  <a:pt x="3015" y="10913"/>
                  <a:pt x="3229" y="11127"/>
                  <a:pt x="3493" y="11127"/>
                </a:cubicBezTo>
                <a:cubicBezTo>
                  <a:pt x="3757" y="11127"/>
                  <a:pt x="3971" y="10913"/>
                  <a:pt x="3971" y="10649"/>
                </a:cubicBezTo>
                <a:lnTo>
                  <a:pt x="3971" y="7527"/>
                </a:lnTo>
                <a:lnTo>
                  <a:pt x="4913" y="7527"/>
                </a:lnTo>
                <a:lnTo>
                  <a:pt x="3891" y="4683"/>
                </a:lnTo>
                <a:lnTo>
                  <a:pt x="4122" y="3470"/>
                </a:lnTo>
                <a:lnTo>
                  <a:pt x="4826" y="4347"/>
                </a:lnTo>
                <a:cubicBezTo>
                  <a:pt x="4904" y="4444"/>
                  <a:pt x="5020" y="4496"/>
                  <a:pt x="5137" y="4496"/>
                </a:cubicBezTo>
                <a:cubicBezTo>
                  <a:pt x="5209" y="4496"/>
                  <a:pt x="5281" y="4476"/>
                  <a:pt x="5346" y="4437"/>
                </a:cubicBezTo>
                <a:lnTo>
                  <a:pt x="5607" y="4276"/>
                </a:lnTo>
                <a:lnTo>
                  <a:pt x="5998" y="4035"/>
                </a:lnTo>
                <a:close/>
                <a:moveTo>
                  <a:pt x="8780" y="1934"/>
                </a:moveTo>
                <a:lnTo>
                  <a:pt x="8780" y="4954"/>
                </a:lnTo>
                <a:lnTo>
                  <a:pt x="9683" y="4954"/>
                </a:lnTo>
                <a:lnTo>
                  <a:pt x="9683" y="1934"/>
                </a:lnTo>
                <a:lnTo>
                  <a:pt x="8780" y="1934"/>
                </a:lnTo>
                <a:close/>
                <a:moveTo>
                  <a:pt x="8522" y="4954"/>
                </a:moveTo>
                <a:lnTo>
                  <a:pt x="8522" y="3315"/>
                </a:lnTo>
                <a:lnTo>
                  <a:pt x="7620" y="3315"/>
                </a:lnTo>
                <a:lnTo>
                  <a:pt x="7620" y="4954"/>
                </a:lnTo>
                <a:lnTo>
                  <a:pt x="8522" y="4954"/>
                </a:lnTo>
                <a:close/>
                <a:moveTo>
                  <a:pt x="9941" y="2836"/>
                </a:moveTo>
                <a:lnTo>
                  <a:pt x="9941" y="4954"/>
                </a:lnTo>
                <a:lnTo>
                  <a:pt x="10843" y="4954"/>
                </a:lnTo>
                <a:lnTo>
                  <a:pt x="10843" y="2836"/>
                </a:lnTo>
                <a:lnTo>
                  <a:pt x="9941" y="2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35875" name="Picture 35" descr="Assessor Icon - Free PNG &amp; SVG 3634464 - Noun Project">
            <a:extLst>
              <a:ext uri="{FF2B5EF4-FFF2-40B4-BE49-F238E27FC236}">
                <a16:creationId xmlns:a16="http://schemas.microsoft.com/office/drawing/2014/main" id="{CAC50E56-DD33-0205-A176-3467FC7C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24" y="3482462"/>
            <a:ext cx="644412" cy="6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DF5EB-2A8C-3AD5-FC06-8F22F21AFE42}"/>
              </a:ext>
            </a:extLst>
          </p:cNvPr>
          <p:cNvSpPr txBox="1"/>
          <p:nvPr/>
        </p:nvSpPr>
        <p:spPr>
          <a:xfrm>
            <a:off x="2253940" y="3198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Players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C2CB51-7459-8E2C-A63A-44FF08A4131A}"/>
              </a:ext>
            </a:extLst>
          </p:cNvPr>
          <p:cNvSpPr/>
          <p:nvPr/>
        </p:nvSpPr>
        <p:spPr>
          <a:xfrm>
            <a:off x="1577975" y="1501775"/>
            <a:ext cx="9471025" cy="1012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1155E-17F3-0F38-98EC-92702C3E2951}"/>
              </a:ext>
            </a:extLst>
          </p:cNvPr>
          <p:cNvSpPr/>
          <p:nvPr/>
        </p:nvSpPr>
        <p:spPr>
          <a:xfrm>
            <a:off x="1577975" y="2498725"/>
            <a:ext cx="9471025" cy="1012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E24AE-C5DC-4A9D-BB0D-7F99BC4565FD}"/>
              </a:ext>
            </a:extLst>
          </p:cNvPr>
          <p:cNvSpPr/>
          <p:nvPr/>
        </p:nvSpPr>
        <p:spPr>
          <a:xfrm>
            <a:off x="1577975" y="3495675"/>
            <a:ext cx="9471025" cy="1012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8D31E-7B03-7659-B7E9-BD3DA32D0D51}"/>
              </a:ext>
            </a:extLst>
          </p:cNvPr>
          <p:cNvSpPr/>
          <p:nvPr/>
        </p:nvSpPr>
        <p:spPr>
          <a:xfrm>
            <a:off x="1577975" y="4492625"/>
            <a:ext cx="9471025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417CFE-AFB9-3E1D-10E6-0A06D81FD742}"/>
              </a:ext>
            </a:extLst>
          </p:cNvPr>
          <p:cNvSpPr/>
          <p:nvPr/>
        </p:nvSpPr>
        <p:spPr>
          <a:xfrm>
            <a:off x="941388" y="1716088"/>
            <a:ext cx="514350" cy="582612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36872" name="TextBox 7">
            <a:extLst>
              <a:ext uri="{FF2B5EF4-FFF2-40B4-BE49-F238E27FC236}">
                <a16:creationId xmlns:a16="http://schemas.microsoft.com/office/drawing/2014/main" id="{425C738F-3A87-6CA5-09AA-C46BB52E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1754188"/>
            <a:ext cx="420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700" b="1">
                <a:solidFill>
                  <a:schemeClr val="bg1"/>
                </a:solidFill>
              </a:rPr>
              <a:t>1</a:t>
            </a:r>
            <a:endParaRPr lang="ko-KR" altLang="en-US" sz="2700" b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03761B-3FB7-EB6F-8825-58A896C03CF3}"/>
              </a:ext>
            </a:extLst>
          </p:cNvPr>
          <p:cNvSpPr/>
          <p:nvPr/>
        </p:nvSpPr>
        <p:spPr>
          <a:xfrm>
            <a:off x="941388" y="2703513"/>
            <a:ext cx="514350" cy="582612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36874" name="TextBox 9">
            <a:extLst>
              <a:ext uri="{FF2B5EF4-FFF2-40B4-BE49-F238E27FC236}">
                <a16:creationId xmlns:a16="http://schemas.microsoft.com/office/drawing/2014/main" id="{E9BCF714-96C8-EBEE-CFA9-979EB998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2741613"/>
            <a:ext cx="420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700" b="1">
                <a:solidFill>
                  <a:schemeClr val="bg1"/>
                </a:solidFill>
              </a:rPr>
              <a:t>2</a:t>
            </a:r>
            <a:endParaRPr lang="ko-KR" altLang="en-US" sz="2700" b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439073-CAF6-BD50-4527-0B02CE4F01FD}"/>
              </a:ext>
            </a:extLst>
          </p:cNvPr>
          <p:cNvSpPr/>
          <p:nvPr/>
        </p:nvSpPr>
        <p:spPr>
          <a:xfrm>
            <a:off x="941388" y="3690938"/>
            <a:ext cx="514350" cy="582612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36876" name="TextBox 11">
            <a:extLst>
              <a:ext uri="{FF2B5EF4-FFF2-40B4-BE49-F238E27FC236}">
                <a16:creationId xmlns:a16="http://schemas.microsoft.com/office/drawing/2014/main" id="{CC319575-5C45-CF01-686F-635C9DF6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3729038"/>
            <a:ext cx="420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700" b="1">
                <a:solidFill>
                  <a:schemeClr val="bg1"/>
                </a:solidFill>
              </a:rPr>
              <a:t>3</a:t>
            </a:r>
            <a:endParaRPr lang="ko-KR" altLang="en-US" sz="2700" b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058B75-9606-A6AA-F2D0-6FC4CE8EFD26}"/>
              </a:ext>
            </a:extLst>
          </p:cNvPr>
          <p:cNvSpPr/>
          <p:nvPr/>
        </p:nvSpPr>
        <p:spPr>
          <a:xfrm>
            <a:off x="941388" y="4678363"/>
            <a:ext cx="514350" cy="581025"/>
          </a:xfrm>
          <a:prstGeom prst="ellipse">
            <a:avLst/>
          </a:prstGeom>
          <a:solidFill>
            <a:schemeClr val="accent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36878" name="TextBox 13">
            <a:extLst>
              <a:ext uri="{FF2B5EF4-FFF2-40B4-BE49-F238E27FC236}">
                <a16:creationId xmlns:a16="http://schemas.microsoft.com/office/drawing/2014/main" id="{8DD85729-62E2-E575-96EB-5D5C6B7C1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4716463"/>
            <a:ext cx="420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700" b="1">
                <a:solidFill>
                  <a:schemeClr val="bg1"/>
                </a:solidFill>
              </a:rPr>
              <a:t>4</a:t>
            </a:r>
            <a:endParaRPr lang="ko-KR" altLang="en-US" sz="2700" b="1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5358C7-6813-B5A9-D7CC-35A2DF47CD81}"/>
              </a:ext>
            </a:extLst>
          </p:cNvPr>
          <p:cNvGrpSpPr/>
          <p:nvPr/>
        </p:nvGrpSpPr>
        <p:grpSpPr>
          <a:xfrm>
            <a:off x="597115" y="1345697"/>
            <a:ext cx="1223598" cy="1414627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1AD6B3AE-CCFB-3780-0602-35E3DED1F784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ECF108EF-E857-A9D8-33B1-E963244E76E3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4AF20C-671C-87CD-A1C9-2C47CB6D1BE3}"/>
              </a:ext>
            </a:extLst>
          </p:cNvPr>
          <p:cNvGrpSpPr/>
          <p:nvPr/>
        </p:nvGrpSpPr>
        <p:grpSpPr>
          <a:xfrm>
            <a:off x="597115" y="2327709"/>
            <a:ext cx="1223598" cy="1414627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09CA8570-B0EF-136E-A77F-856FE940B9AB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E1ECEC4E-C63D-D6E4-53C5-D16E0433BDD7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9D260-466A-B31D-EAA4-6006C862E44F}"/>
              </a:ext>
            </a:extLst>
          </p:cNvPr>
          <p:cNvGrpSpPr/>
          <p:nvPr/>
        </p:nvGrpSpPr>
        <p:grpSpPr>
          <a:xfrm>
            <a:off x="597115" y="3309721"/>
            <a:ext cx="1223598" cy="1414627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BA507A9-DEC0-F352-FEFC-D1AD9C77290C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8C45BF1A-4170-FEFA-C4A7-C617F3EADE8D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B8C9C1-B961-D0B5-0359-300378E919AE}"/>
              </a:ext>
            </a:extLst>
          </p:cNvPr>
          <p:cNvGrpSpPr/>
          <p:nvPr/>
        </p:nvGrpSpPr>
        <p:grpSpPr>
          <a:xfrm>
            <a:off x="597115" y="4291733"/>
            <a:ext cx="1223598" cy="1414627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424E811D-5429-E270-E22B-269DD5AE05A0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AA7108AE-9C11-961F-0425-7BEE467BCE33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68815D-8EB8-8B53-D2B7-752654E15D7A}"/>
              </a:ext>
            </a:extLst>
          </p:cNvPr>
          <p:cNvSpPr txBox="1"/>
          <p:nvPr/>
        </p:nvSpPr>
        <p:spPr>
          <a:xfrm>
            <a:off x="1966913" y="1546225"/>
            <a:ext cx="50165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Employers are required to ensure personnel are competent to perform any function for which they are responsible prior to performing them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568869-F57C-A56D-297B-3FC378ECF8B9}"/>
              </a:ext>
            </a:extLst>
          </p:cNvPr>
          <p:cNvSpPr txBox="1"/>
          <p:nvPr/>
        </p:nvSpPr>
        <p:spPr>
          <a:xfrm>
            <a:off x="2024063" y="2508250"/>
            <a:ext cx="49450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Employers conduct training needs analysis (TNA) to determine the results that the training needs to achieve and what resources exist to achieve them- determine the purpose and objectives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7F8F33-B666-E854-8B55-263603D4D453}"/>
              </a:ext>
            </a:extLst>
          </p:cNvPr>
          <p:cNvSpPr txBox="1"/>
          <p:nvPr/>
        </p:nvSpPr>
        <p:spPr>
          <a:xfrm>
            <a:off x="2008188" y="3576638"/>
            <a:ext cx="49450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Employers are responsible for all 4 phases of the Competency based training and assessment program.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DBB503-B510-9AF1-DE2E-5C7E93BA0C32}"/>
              </a:ext>
            </a:extLst>
          </p:cNvPr>
          <p:cNvSpPr txBox="1"/>
          <p:nvPr/>
        </p:nvSpPr>
        <p:spPr>
          <a:xfrm>
            <a:off x="2024063" y="4551363"/>
            <a:ext cx="49450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Employers may delegate some aspects to third party providers; however, employers will remain responsible for the training program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36887" name="Group 38">
            <a:extLst>
              <a:ext uri="{FF2B5EF4-FFF2-40B4-BE49-F238E27FC236}">
                <a16:creationId xmlns:a16="http://schemas.microsoft.com/office/drawing/2014/main" id="{409064AD-BDE8-E436-6746-91B9575C3DF3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1422400"/>
            <a:ext cx="4122738" cy="555625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6072646C-7746-1798-3CC7-C17311B793DB}"/>
                </a:ext>
              </a:extLst>
            </p:cNvPr>
            <p:cNvSpPr/>
            <p:nvPr/>
          </p:nvSpPr>
          <p:spPr>
            <a:xfrm>
              <a:off x="4319357" y="2026725"/>
              <a:ext cx="115956" cy="36722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6555369B-A918-185D-8E29-5193EAD90F9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75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grpSp>
        <p:nvGrpSpPr>
          <p:cNvPr id="36888" name="Group 41">
            <a:extLst>
              <a:ext uri="{FF2B5EF4-FFF2-40B4-BE49-F238E27FC236}">
                <a16:creationId xmlns:a16="http://schemas.microsoft.com/office/drawing/2014/main" id="{C0EE3DD8-5C5E-A1FC-E4E6-3A3ABDD34EA2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2405063"/>
            <a:ext cx="4122738" cy="554037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429CEFA7-B31B-B7CF-8AEA-4C4AAD59AF5F}"/>
                </a:ext>
              </a:extLst>
            </p:cNvPr>
            <p:cNvSpPr/>
            <p:nvPr/>
          </p:nvSpPr>
          <p:spPr>
            <a:xfrm>
              <a:off x="4319357" y="2026753"/>
              <a:ext cx="115956" cy="36719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FE452534-1020-E547-DF6B-61F9201A9688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355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grpSp>
        <p:nvGrpSpPr>
          <p:cNvPr id="36889" name="Group 44">
            <a:extLst>
              <a:ext uri="{FF2B5EF4-FFF2-40B4-BE49-F238E27FC236}">
                <a16:creationId xmlns:a16="http://schemas.microsoft.com/office/drawing/2014/main" id="{9466998E-DF82-7A79-2213-9F0ABB883FFD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3387725"/>
            <a:ext cx="4122738" cy="554038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5E09C976-5B0D-B9A7-29CD-3E1505FC7D8D}"/>
                </a:ext>
              </a:extLst>
            </p:cNvPr>
            <p:cNvSpPr/>
            <p:nvPr/>
          </p:nvSpPr>
          <p:spPr>
            <a:xfrm>
              <a:off x="4319357" y="2026753"/>
              <a:ext cx="115956" cy="36719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EE4C2A08-1F06-AA60-3C6D-DF7FBEA08797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355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grpSp>
        <p:nvGrpSpPr>
          <p:cNvPr id="36890" name="Group 47">
            <a:extLst>
              <a:ext uri="{FF2B5EF4-FFF2-40B4-BE49-F238E27FC236}">
                <a16:creationId xmlns:a16="http://schemas.microsoft.com/office/drawing/2014/main" id="{7585514C-ECD8-D14A-8155-70446B5291B3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4368800"/>
            <a:ext cx="4122738" cy="554038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CA33E8DD-77B8-9621-4162-FE8FA84CBCE0}"/>
                </a:ext>
              </a:extLst>
            </p:cNvPr>
            <p:cNvSpPr/>
            <p:nvPr/>
          </p:nvSpPr>
          <p:spPr>
            <a:xfrm>
              <a:off x="4319357" y="2026753"/>
              <a:ext cx="115956" cy="36719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BCD50733-74EF-5673-6C41-757019CD456A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355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0"/>
            </a:p>
          </p:txBody>
        </p:sp>
      </p:grpSp>
      <p:sp>
        <p:nvSpPr>
          <p:cNvPr id="36891" name="TextBox 70">
            <a:extLst>
              <a:ext uri="{FF2B5EF4-FFF2-40B4-BE49-F238E27FC236}">
                <a16:creationId xmlns:a16="http://schemas.microsoft.com/office/drawing/2014/main" id="{3209F7CA-0600-428E-B8D5-1621D7D2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1476375"/>
            <a:ext cx="299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Responsibility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92" name="TextBox 71">
            <a:extLst>
              <a:ext uri="{FF2B5EF4-FFF2-40B4-BE49-F238E27FC236}">
                <a16:creationId xmlns:a16="http://schemas.microsoft.com/office/drawing/2014/main" id="{276AF4C7-C20C-57D9-A32F-4925FAECD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459038"/>
            <a:ext cx="2990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Training needs analysis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93" name="TextBox 72">
            <a:extLst>
              <a:ext uri="{FF2B5EF4-FFF2-40B4-BE49-F238E27FC236}">
                <a16:creationId xmlns:a16="http://schemas.microsoft.com/office/drawing/2014/main" id="{BDE41DD0-535A-4C1F-77C4-0B60C7AA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440113"/>
            <a:ext cx="299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Training Program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94" name="TextBox 73">
            <a:extLst>
              <a:ext uri="{FF2B5EF4-FFF2-40B4-BE49-F238E27FC236}">
                <a16:creationId xmlns:a16="http://schemas.microsoft.com/office/drawing/2014/main" id="{EC99AD57-3516-6B7B-72A3-3431EF68D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4422775"/>
            <a:ext cx="299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Third Parties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9A307-69C9-8554-00C8-A83BF04A9079}"/>
              </a:ext>
            </a:extLst>
          </p:cNvPr>
          <p:cNvSpPr txBox="1"/>
          <p:nvPr/>
        </p:nvSpPr>
        <p:spPr>
          <a:xfrm>
            <a:off x="2743200" y="381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107">
            <a:extLst>
              <a:ext uri="{FF2B5EF4-FFF2-40B4-BE49-F238E27FC236}">
                <a16:creationId xmlns:a16="http://schemas.microsoft.com/office/drawing/2014/main" id="{BAF8B375-EFE0-0A5B-3C69-1304043469DA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4840288"/>
            <a:ext cx="3255962" cy="1171575"/>
            <a:chOff x="803640" y="3362835"/>
            <a:chExt cx="2059657" cy="117113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FD5EDF1-498A-A152-0D06-28BC1DA3ECB3}"/>
                </a:ext>
              </a:extLst>
            </p:cNvPr>
            <p:cNvSpPr txBox="1"/>
            <p:nvPr/>
          </p:nvSpPr>
          <p:spPr>
            <a:xfrm>
              <a:off x="803640" y="3580240"/>
              <a:ext cx="2059657" cy="9537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Instructors must undergo practical activity at least every  2 years in the operation they are training 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10A3A7-8731-CED7-5850-5799CC682A4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8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Hands on job experience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892" name="Group 110">
            <a:extLst>
              <a:ext uri="{FF2B5EF4-FFF2-40B4-BE49-F238E27FC236}">
                <a16:creationId xmlns:a16="http://schemas.microsoft.com/office/drawing/2014/main" id="{19B9FE70-0863-C780-8E45-570BB790B9F9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1400175"/>
            <a:ext cx="2800350" cy="955675"/>
            <a:chOff x="803640" y="3362835"/>
            <a:chExt cx="2059657" cy="95569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8D53062-4BA4-3E0E-0CDE-4B06D4236C85}"/>
                </a:ext>
              </a:extLst>
            </p:cNvPr>
            <p:cNvSpPr txBox="1"/>
            <p:nvPr/>
          </p:nvSpPr>
          <p:spPr>
            <a:xfrm>
              <a:off x="803640" y="3580327"/>
              <a:ext cx="2059657" cy="7381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Trainers must be trained on an advanced proficiency level of Dangerous Goods.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3BD6E77-5649-B9F6-9BFB-DFB6E0846B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Training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893" name="Group 113">
            <a:extLst>
              <a:ext uri="{FF2B5EF4-FFF2-40B4-BE49-F238E27FC236}">
                <a16:creationId xmlns:a16="http://schemas.microsoft.com/office/drawing/2014/main" id="{FA062E7D-2E4D-5AEB-F086-0ACEC20693E9}"/>
              </a:ext>
            </a:extLst>
          </p:cNvPr>
          <p:cNvGrpSpPr>
            <a:grpSpLocks/>
          </p:cNvGrpSpPr>
          <p:nvPr/>
        </p:nvGrpSpPr>
        <p:grpSpPr bwMode="auto">
          <a:xfrm>
            <a:off x="8429625" y="2259013"/>
            <a:ext cx="2792413" cy="1171575"/>
            <a:chOff x="803640" y="3362835"/>
            <a:chExt cx="2059657" cy="117113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A1BBF0D-4FF7-5A28-CCAA-6892094F930E}"/>
                </a:ext>
              </a:extLst>
            </p:cNvPr>
            <p:cNvSpPr txBox="1"/>
            <p:nvPr/>
          </p:nvSpPr>
          <p:spPr>
            <a:xfrm>
              <a:off x="803640" y="3580240"/>
              <a:ext cx="2059657" cy="9537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Trainer must be accredited by after undergoing internal processes. (observe, interact and lead)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9B27991-5AB1-B77C-0378-CE82C9E304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8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Accreditation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894" name="Group 116">
            <a:extLst>
              <a:ext uri="{FF2B5EF4-FFF2-40B4-BE49-F238E27FC236}">
                <a16:creationId xmlns:a16="http://schemas.microsoft.com/office/drawing/2014/main" id="{6B566E46-56DD-0849-035B-D30894010366}"/>
              </a:ext>
            </a:extLst>
          </p:cNvPr>
          <p:cNvGrpSpPr>
            <a:grpSpLocks/>
          </p:cNvGrpSpPr>
          <p:nvPr/>
        </p:nvGrpSpPr>
        <p:grpSpPr bwMode="auto">
          <a:xfrm>
            <a:off x="8429625" y="3979863"/>
            <a:ext cx="2792413" cy="1387475"/>
            <a:chOff x="803640" y="3362835"/>
            <a:chExt cx="2059657" cy="138657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B6AECE5-0BDD-4FAF-E6CE-5EA747846496}"/>
                </a:ext>
              </a:extLst>
            </p:cNvPr>
            <p:cNvSpPr txBox="1"/>
            <p:nvPr/>
          </p:nvSpPr>
          <p:spPr>
            <a:xfrm>
              <a:off x="803640" y="3580181"/>
              <a:ext cx="2059657" cy="11692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Instructor must be trained on an instructional program. In South Africa:</a:t>
              </a:r>
            </a:p>
            <a:p>
              <a:pPr marL="228600" indent="-228600">
                <a:buFontTx/>
                <a:buAutoNum type="arabicPeriod"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 the trainer</a:t>
              </a:r>
            </a:p>
            <a:p>
              <a:pPr marL="228600" indent="-228600">
                <a:buFontTx/>
                <a:buAutoNum type="arabicPeriod"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Assessor training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C802DEF-B04C-CC98-6DC8-821B013D8F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Instructional training program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895" name="Group 119">
            <a:extLst>
              <a:ext uri="{FF2B5EF4-FFF2-40B4-BE49-F238E27FC236}">
                <a16:creationId xmlns:a16="http://schemas.microsoft.com/office/drawing/2014/main" id="{75B20F3E-067F-A43F-4FB1-C29FE0712D63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3119438"/>
            <a:ext cx="3255963" cy="1589087"/>
            <a:chOff x="803640" y="3362835"/>
            <a:chExt cx="2059657" cy="160202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5176044-D25B-3263-8536-BA977F854576}"/>
                </a:ext>
              </a:extLst>
            </p:cNvPr>
            <p:cNvSpPr txBox="1"/>
            <p:nvPr/>
          </p:nvSpPr>
          <p:spPr>
            <a:xfrm>
              <a:off x="803640" y="3580492"/>
              <a:ext cx="2059657" cy="1384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Minimum 3 years working knowledge and experience in dangerous goods and safety operations or cargo operations, including function they are training on..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9DD4874-4A7D-0074-CA63-5D04FF2A57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Experience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3" name="Elbow Connector 47">
            <a:extLst>
              <a:ext uri="{FF2B5EF4-FFF2-40B4-BE49-F238E27FC236}">
                <a16:creationId xmlns:a16="http://schemas.microsoft.com/office/drawing/2014/main" id="{DDCD5543-D05A-F168-5707-8723A974DB19}"/>
              </a:ext>
            </a:extLst>
          </p:cNvPr>
          <p:cNvCxnSpPr>
            <a:cxnSpLocks/>
            <a:endCxn id="122" idx="3"/>
          </p:cNvCxnSpPr>
          <p:nvPr/>
        </p:nvCxnSpPr>
        <p:spPr>
          <a:xfrm rot="10800000">
            <a:off x="3976688" y="3271838"/>
            <a:ext cx="2000250" cy="75088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50">
            <a:extLst>
              <a:ext uri="{FF2B5EF4-FFF2-40B4-BE49-F238E27FC236}">
                <a16:creationId xmlns:a16="http://schemas.microsoft.com/office/drawing/2014/main" id="{130A86E5-8CBF-70BE-13AA-0FE4E0FE81AC}"/>
              </a:ext>
            </a:extLst>
          </p:cNvPr>
          <p:cNvCxnSpPr>
            <a:cxnSpLocks/>
            <a:endCxn id="113" idx="3"/>
          </p:cNvCxnSpPr>
          <p:nvPr/>
        </p:nvCxnSpPr>
        <p:spPr>
          <a:xfrm rot="10800000">
            <a:off x="3522663" y="1554163"/>
            <a:ext cx="2454275" cy="63023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8" name="그룹 17">
            <a:extLst>
              <a:ext uri="{FF2B5EF4-FFF2-40B4-BE49-F238E27FC236}">
                <a16:creationId xmlns:a16="http://schemas.microsoft.com/office/drawing/2014/main" id="{AFEC7941-A937-8DA6-5BAA-A95746505B7C}"/>
              </a:ext>
            </a:extLst>
          </p:cNvPr>
          <p:cNvGrpSpPr>
            <a:grpSpLocks/>
          </p:cNvGrpSpPr>
          <p:nvPr/>
        </p:nvGrpSpPr>
        <p:grpSpPr bwMode="auto">
          <a:xfrm>
            <a:off x="4276725" y="1335088"/>
            <a:ext cx="3460750" cy="4908550"/>
            <a:chOff x="4391588" y="1699505"/>
            <a:chExt cx="3461258" cy="4909284"/>
          </a:xfrm>
        </p:grpSpPr>
        <p:sp>
          <p:nvSpPr>
            <p:cNvPr id="126" name="Trapezoid 22">
              <a:extLst>
                <a:ext uri="{FF2B5EF4-FFF2-40B4-BE49-F238E27FC236}">
                  <a16:creationId xmlns:a16="http://schemas.microsoft.com/office/drawing/2014/main" id="{0B226E7B-BF86-856B-EFDE-15E7E4985542}"/>
                </a:ext>
              </a:extLst>
            </p:cNvPr>
            <p:cNvSpPr/>
            <p:nvPr/>
          </p:nvSpPr>
          <p:spPr>
            <a:xfrm>
              <a:off x="4391588" y="4973419"/>
              <a:ext cx="2156141" cy="1635370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1"/>
            </a:p>
          </p:txBody>
        </p:sp>
        <p:sp>
          <p:nvSpPr>
            <p:cNvPr id="127" name="Trapezoid 22">
              <a:extLst>
                <a:ext uri="{FF2B5EF4-FFF2-40B4-BE49-F238E27FC236}">
                  <a16:creationId xmlns:a16="http://schemas.microsoft.com/office/drawing/2014/main" id="{5829A372-E90B-1611-86B3-7DF50BC107DD}"/>
                </a:ext>
              </a:extLst>
            </p:cNvPr>
            <p:cNvSpPr/>
            <p:nvPr/>
          </p:nvSpPr>
          <p:spPr>
            <a:xfrm>
              <a:off x="5539519" y="1699505"/>
              <a:ext cx="1759208" cy="1492473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1" dirty="0"/>
            </a:p>
          </p:txBody>
        </p:sp>
        <p:sp>
          <p:nvSpPr>
            <p:cNvPr id="128" name="Trapezoid 22">
              <a:extLst>
                <a:ext uri="{FF2B5EF4-FFF2-40B4-BE49-F238E27FC236}">
                  <a16:creationId xmlns:a16="http://schemas.microsoft.com/office/drawing/2014/main" id="{6F0E5C5C-378D-7DC6-F9FE-C112804493D6}"/>
                </a:ext>
              </a:extLst>
            </p:cNvPr>
            <p:cNvSpPr/>
            <p:nvPr/>
          </p:nvSpPr>
          <p:spPr>
            <a:xfrm>
              <a:off x="5785618" y="2779166"/>
              <a:ext cx="1290827" cy="1262251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1"/>
            </a:p>
          </p:txBody>
        </p:sp>
        <p:sp>
          <p:nvSpPr>
            <p:cNvPr id="129" name="Trapezoid 22">
              <a:extLst>
                <a:ext uri="{FF2B5EF4-FFF2-40B4-BE49-F238E27FC236}">
                  <a16:creationId xmlns:a16="http://schemas.microsoft.com/office/drawing/2014/main" id="{EC19D67C-30C8-D670-F7B0-DF18BD0C1785}"/>
                </a:ext>
              </a:extLst>
            </p:cNvPr>
            <p:cNvSpPr/>
            <p:nvPr/>
          </p:nvSpPr>
          <p:spPr>
            <a:xfrm>
              <a:off x="4972698" y="3698466"/>
              <a:ext cx="2580067" cy="1373393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1"/>
            </a:p>
          </p:txBody>
        </p:sp>
        <p:sp>
          <p:nvSpPr>
            <p:cNvPr id="130" name="Trapezoid 22">
              <a:extLst>
                <a:ext uri="{FF2B5EF4-FFF2-40B4-BE49-F238E27FC236}">
                  <a16:creationId xmlns:a16="http://schemas.microsoft.com/office/drawing/2014/main" id="{C283D3C1-AB33-D9C6-3577-0A1E5226ADFA}"/>
                </a:ext>
              </a:extLst>
            </p:cNvPr>
            <p:cNvSpPr/>
            <p:nvPr/>
          </p:nvSpPr>
          <p:spPr>
            <a:xfrm>
              <a:off x="5952330" y="4355789"/>
              <a:ext cx="1900516" cy="2253000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701" dirty="0"/>
            </a:p>
          </p:txBody>
        </p:sp>
        <p:sp>
          <p:nvSpPr>
            <p:cNvPr id="37908" name="TextBox 130">
              <a:extLst>
                <a:ext uri="{FF2B5EF4-FFF2-40B4-BE49-F238E27FC236}">
                  <a16:creationId xmlns:a16="http://schemas.microsoft.com/office/drawing/2014/main" id="{7229EC82-1B3E-A64E-CA41-DA33B2D4D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567" y="2267849"/>
              <a:ext cx="444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909" name="TextBox 131">
              <a:extLst>
                <a:ext uri="{FF2B5EF4-FFF2-40B4-BE49-F238E27FC236}">
                  <a16:creationId xmlns:a16="http://schemas.microsoft.com/office/drawing/2014/main" id="{7B54D580-0643-95B6-ABE3-06CFD13AC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8475" y="3128963"/>
              <a:ext cx="444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910" name="TextBox 132">
              <a:extLst>
                <a:ext uri="{FF2B5EF4-FFF2-40B4-BE49-F238E27FC236}">
                  <a16:creationId xmlns:a16="http://schemas.microsoft.com/office/drawing/2014/main" id="{7448C6FE-78DA-1FEE-7930-4C5927862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651" y="4404596"/>
              <a:ext cx="444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911" name="TextBox 133">
              <a:extLst>
                <a:ext uri="{FF2B5EF4-FFF2-40B4-BE49-F238E27FC236}">
                  <a16:creationId xmlns:a16="http://schemas.microsoft.com/office/drawing/2014/main" id="{6DA88E34-353B-DA2B-92E2-DE59B554C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0297" y="5591413"/>
              <a:ext cx="444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05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912" name="TextBox 134">
              <a:extLst>
                <a:ext uri="{FF2B5EF4-FFF2-40B4-BE49-F238E27FC236}">
                  <a16:creationId xmlns:a16="http://schemas.microsoft.com/office/drawing/2014/main" id="{A9D3DF67-9269-A8FC-CE0F-39CAC986F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2775" y="5391358"/>
              <a:ext cx="444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36" name="Elbow Connector 51">
            <a:extLst>
              <a:ext uri="{FF2B5EF4-FFF2-40B4-BE49-F238E27FC236}">
                <a16:creationId xmlns:a16="http://schemas.microsoft.com/office/drawing/2014/main" id="{2C2F326A-E8E1-FB73-F81D-6453E3FD897C}"/>
              </a:ext>
            </a:extLst>
          </p:cNvPr>
          <p:cNvCxnSpPr>
            <a:cxnSpLocks/>
            <a:endCxn id="116" idx="1"/>
          </p:cNvCxnSpPr>
          <p:nvPr/>
        </p:nvCxnSpPr>
        <p:spPr>
          <a:xfrm flipV="1">
            <a:off x="6751638" y="2413000"/>
            <a:ext cx="1677987" cy="650875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53">
            <a:extLst>
              <a:ext uri="{FF2B5EF4-FFF2-40B4-BE49-F238E27FC236}">
                <a16:creationId xmlns:a16="http://schemas.microsoft.com/office/drawing/2014/main" id="{B281FB34-2F82-D6CB-D51A-8E158B9D79E8}"/>
              </a:ext>
            </a:extLst>
          </p:cNvPr>
          <p:cNvCxnSpPr>
            <a:cxnSpLocks/>
            <a:endCxn id="110" idx="3"/>
          </p:cNvCxnSpPr>
          <p:nvPr/>
        </p:nvCxnSpPr>
        <p:spPr>
          <a:xfrm rot="10800000">
            <a:off x="3521075" y="4994275"/>
            <a:ext cx="1047750" cy="460375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65">
            <a:extLst>
              <a:ext uri="{FF2B5EF4-FFF2-40B4-BE49-F238E27FC236}">
                <a16:creationId xmlns:a16="http://schemas.microsoft.com/office/drawing/2014/main" id="{6D90E5BF-8EEA-8FC4-C840-8DB78B34B144}"/>
              </a:ext>
            </a:extLst>
          </p:cNvPr>
          <p:cNvCxnSpPr>
            <a:cxnSpLocks/>
            <a:endCxn id="119" idx="1"/>
          </p:cNvCxnSpPr>
          <p:nvPr/>
        </p:nvCxnSpPr>
        <p:spPr>
          <a:xfrm flipV="1">
            <a:off x="7194550" y="4133850"/>
            <a:ext cx="1235075" cy="10922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D4812C-1B22-8CDF-CB68-CBF51735405C}"/>
              </a:ext>
            </a:extLst>
          </p:cNvPr>
          <p:cNvSpPr txBox="1"/>
          <p:nvPr/>
        </p:nvSpPr>
        <p:spPr>
          <a:xfrm>
            <a:off x="2928938" y="3359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Trainers/Instructors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3">
            <a:extLst>
              <a:ext uri="{FF2B5EF4-FFF2-40B4-BE49-F238E27FC236}">
                <a16:creationId xmlns:a16="http://schemas.microsoft.com/office/drawing/2014/main" id="{128E48B1-C6D9-38F2-76CD-B483F8D5E0D1}"/>
              </a:ext>
            </a:extLst>
          </p:cNvPr>
          <p:cNvGrpSpPr/>
          <p:nvPr/>
        </p:nvGrpSpPr>
        <p:grpSpPr>
          <a:xfrm rot="2749472">
            <a:off x="4932727" y="2170705"/>
            <a:ext cx="2803975" cy="2821020"/>
            <a:chOff x="3655139" y="2262242"/>
            <a:chExt cx="2102981" cy="2115765"/>
          </a:xfrm>
          <a:solidFill>
            <a:schemeClr val="accent1"/>
          </a:solidFill>
          <a:effectLst>
            <a:outerShdw blurRad="152400" dist="8890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91F50CC-2AB4-9FA7-82FC-F6741A6EC7C0}"/>
                </a:ext>
              </a:extLst>
            </p:cNvPr>
            <p:cNvSpPr/>
            <p:nvPr/>
          </p:nvSpPr>
          <p:spPr>
            <a:xfrm>
              <a:off x="3655139" y="2262242"/>
              <a:ext cx="1216152" cy="1216152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D45CB13D-5EBE-EFCC-100D-7B6D71F6A0C1}"/>
                </a:ext>
              </a:extLst>
            </p:cNvPr>
            <p:cNvSpPr/>
            <p:nvPr/>
          </p:nvSpPr>
          <p:spPr>
            <a:xfrm>
              <a:off x="4541966" y="3161855"/>
              <a:ext cx="1216152" cy="1216152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2924E286-F1ED-68E3-25DE-DDEC0221033E}"/>
                </a:ext>
              </a:extLst>
            </p:cNvPr>
            <p:cNvSpPr/>
            <p:nvPr/>
          </p:nvSpPr>
          <p:spPr>
            <a:xfrm>
              <a:off x="4541968" y="2262242"/>
              <a:ext cx="1216152" cy="1216152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1">
            <a:extLst>
              <a:ext uri="{FF2B5EF4-FFF2-40B4-BE49-F238E27FC236}">
                <a16:creationId xmlns:a16="http://schemas.microsoft.com/office/drawing/2014/main" id="{76B665AE-E82B-4283-E591-4B83B144663B}"/>
              </a:ext>
            </a:extLst>
          </p:cNvPr>
          <p:cNvSpPr/>
          <p:nvPr/>
        </p:nvSpPr>
        <p:spPr>
          <a:xfrm rot="2701321">
            <a:off x="4733131" y="2758282"/>
            <a:ext cx="1622425" cy="1620838"/>
          </a:xfrm>
          <a:prstGeom prst="cub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grpSp>
        <p:nvGrpSpPr>
          <p:cNvPr id="17" name="2">
            <a:extLst>
              <a:ext uri="{FF2B5EF4-FFF2-40B4-BE49-F238E27FC236}">
                <a16:creationId xmlns:a16="http://schemas.microsoft.com/office/drawing/2014/main" id="{6D90922B-3AAE-9302-48CE-C24090A78EE1}"/>
              </a:ext>
            </a:extLst>
          </p:cNvPr>
          <p:cNvGrpSpPr/>
          <p:nvPr/>
        </p:nvGrpSpPr>
        <p:grpSpPr>
          <a:xfrm>
            <a:off x="4109527" y="1921265"/>
            <a:ext cx="2475427" cy="3320996"/>
            <a:chOff x="3743753" y="1518612"/>
            <a:chExt cx="1856570" cy="2490747"/>
          </a:xfrm>
          <a:solidFill>
            <a:schemeClr val="tx2"/>
          </a:solidFill>
          <a:effectLst>
            <a:outerShdw blurRad="152400" dist="8890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C599FF58-EE49-4DCA-D3E7-B5F275714195}"/>
                </a:ext>
              </a:extLst>
            </p:cNvPr>
            <p:cNvSpPr/>
            <p:nvPr/>
          </p:nvSpPr>
          <p:spPr>
            <a:xfrm rot="2701321">
              <a:off x="3743753" y="2152297"/>
              <a:ext cx="1216152" cy="1216152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0B4AEE26-338C-E71E-8AD9-F6EFDAA50809}"/>
                </a:ext>
              </a:extLst>
            </p:cNvPr>
            <p:cNvSpPr/>
            <p:nvPr/>
          </p:nvSpPr>
          <p:spPr>
            <a:xfrm rot="2701321">
              <a:off x="4384171" y="2793207"/>
              <a:ext cx="1216152" cy="1216152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0CBA70EB-46FE-EB57-1E1F-E74314A97C51}"/>
                </a:ext>
              </a:extLst>
            </p:cNvPr>
            <p:cNvSpPr/>
            <p:nvPr/>
          </p:nvSpPr>
          <p:spPr>
            <a:xfrm rot="2701321">
              <a:off x="4377925" y="1518612"/>
              <a:ext cx="1216152" cy="1216152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4">
            <a:extLst>
              <a:ext uri="{FF2B5EF4-FFF2-40B4-BE49-F238E27FC236}">
                <a16:creationId xmlns:a16="http://schemas.microsoft.com/office/drawing/2014/main" id="{7145F8C2-6C5B-BF8A-2698-0F3F4EF61989}"/>
              </a:ext>
            </a:extLst>
          </p:cNvPr>
          <p:cNvSpPr/>
          <p:nvPr/>
        </p:nvSpPr>
        <p:spPr>
          <a:xfrm rot="2701321">
            <a:off x="5833269" y="2790031"/>
            <a:ext cx="1620838" cy="1622425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54B7AC-0B56-41D2-A7C3-27AE0AE3A0F3}"/>
              </a:ext>
            </a:extLst>
          </p:cNvPr>
          <p:cNvSpPr txBox="1"/>
          <p:nvPr/>
        </p:nvSpPr>
        <p:spPr>
          <a:xfrm>
            <a:off x="661988" y="3876675"/>
            <a:ext cx="3721100" cy="1631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dirty="0">
                <a:solidFill>
                  <a:srgbClr val="464646"/>
                </a:solidFill>
                <a:cs typeface="Arial" panose="020B0604020202020204" pitchFamily="34" charset="0"/>
              </a:rPr>
              <a:t>May conduct Training and assessments in line with the employer’s approved training program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ZA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FBFC2-9353-BA73-8D80-BD92BEC653B4}"/>
              </a:ext>
            </a:extLst>
          </p:cNvPr>
          <p:cNvSpPr txBox="1"/>
          <p:nvPr/>
        </p:nvSpPr>
        <p:spPr>
          <a:xfrm>
            <a:off x="7826375" y="3783013"/>
            <a:ext cx="3721100" cy="17843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srgbClr val="2DA2BF"/>
              </a:solidFill>
              <a:latin typeface="Calibri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kern="0" dirty="0">
                <a:solidFill>
                  <a:srgbClr val="000000"/>
                </a:solidFill>
                <a:cs typeface="Arial" panose="020B0604020202020204" pitchFamily="34" charset="0"/>
              </a:rPr>
              <a:t>May be contracted to carry out employer responsibilities but a clear contractual agreement must be in place and the SACAA must be informed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F9BD1-B74A-02AB-2C71-A833C5642B9A}"/>
              </a:ext>
            </a:extLst>
          </p:cNvPr>
          <p:cNvSpPr txBox="1"/>
          <p:nvPr/>
        </p:nvSpPr>
        <p:spPr>
          <a:xfrm>
            <a:off x="2725738" y="341313"/>
            <a:ext cx="6096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ZA" sz="54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Third Parties</a:t>
            </a:r>
          </a:p>
        </p:txBody>
      </p:sp>
      <p:pic>
        <p:nvPicPr>
          <p:cNvPr id="38921" name="Picture 6" descr="Icon&#10;&#10;Description automatically generated">
            <a:extLst>
              <a:ext uri="{FF2B5EF4-FFF2-40B4-BE49-F238E27FC236}">
                <a16:creationId xmlns:a16="http://schemas.microsoft.com/office/drawing/2014/main" id="{319CA2CE-BECC-5DDD-05DB-B20127DB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341313"/>
            <a:ext cx="2979737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2">
            <a:extLst>
              <a:ext uri="{FF2B5EF4-FFF2-40B4-BE49-F238E27FC236}">
                <a16:creationId xmlns:a16="http://schemas.microsoft.com/office/drawing/2014/main" id="{B2542B5E-361A-5124-94F4-5168BA976387}"/>
              </a:ext>
            </a:extLst>
          </p:cNvPr>
          <p:cNvSpPr txBox="1"/>
          <p:nvPr/>
        </p:nvSpPr>
        <p:spPr>
          <a:xfrm>
            <a:off x="1057900" y="1213987"/>
            <a:ext cx="4114800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Aviation Training Organizations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Offering Training </a:t>
            </a:r>
          </a:p>
        </p:txBody>
      </p:sp>
      <p:sp>
        <p:nvSpPr>
          <p:cNvPr id="9" name="Ellipse 24">
            <a:extLst>
              <a:ext uri="{FF2B5EF4-FFF2-40B4-BE49-F238E27FC236}">
                <a16:creationId xmlns:a16="http://schemas.microsoft.com/office/drawing/2014/main" id="{F75A4FAA-DA63-1F36-7693-71CC01927816}"/>
              </a:ext>
            </a:extLst>
          </p:cNvPr>
          <p:cNvSpPr/>
          <p:nvPr/>
        </p:nvSpPr>
        <p:spPr>
          <a:xfrm>
            <a:off x="509256" y="1306146"/>
            <a:ext cx="400456" cy="4004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827EEC57-DD22-3119-73FD-8D039BB595FA}"/>
              </a:ext>
            </a:extLst>
          </p:cNvPr>
          <p:cNvSpPr txBox="1"/>
          <p:nvPr/>
        </p:nvSpPr>
        <p:spPr>
          <a:xfrm>
            <a:off x="1089700" y="2218738"/>
            <a:ext cx="4114800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ATOs or any independent organisation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Offering assessment services</a:t>
            </a:r>
          </a:p>
        </p:txBody>
      </p:sp>
      <p:sp>
        <p:nvSpPr>
          <p:cNvPr id="11" name="Ellipse 29">
            <a:extLst>
              <a:ext uri="{FF2B5EF4-FFF2-40B4-BE49-F238E27FC236}">
                <a16:creationId xmlns:a16="http://schemas.microsoft.com/office/drawing/2014/main" id="{287CFBE4-A37D-0FEA-51EE-659F7043C9CB}"/>
              </a:ext>
            </a:extLst>
          </p:cNvPr>
          <p:cNvSpPr/>
          <p:nvPr/>
        </p:nvSpPr>
        <p:spPr>
          <a:xfrm>
            <a:off x="541056" y="2310897"/>
            <a:ext cx="400456" cy="400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6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3A9E793A-098C-57B8-C49D-A81C822B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171575"/>
            <a:ext cx="4967288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aphic 299">
            <a:extLst>
              <a:ext uri="{FF2B5EF4-FFF2-40B4-BE49-F238E27FC236}">
                <a16:creationId xmlns:a16="http://schemas.microsoft.com/office/drawing/2014/main" id="{320F75C1-222D-CF7F-3BC2-A94309A56FD0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022350"/>
            <a:ext cx="5562600" cy="5327650"/>
            <a:chOff x="5671581" y="2568773"/>
            <a:chExt cx="3185568" cy="3050872"/>
          </a:xfrm>
        </p:grpSpPr>
        <p:sp>
          <p:nvSpPr>
            <p:cNvPr id="40982" name="Freeform: Shape 4">
              <a:extLst>
                <a:ext uri="{FF2B5EF4-FFF2-40B4-BE49-F238E27FC236}">
                  <a16:creationId xmlns:a16="http://schemas.microsoft.com/office/drawing/2014/main" id="{36248402-A5EC-3D74-D4E3-A7559F2F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229" y="2833114"/>
              <a:ext cx="803463" cy="419242"/>
            </a:xfrm>
            <a:custGeom>
              <a:avLst/>
              <a:gdLst>
                <a:gd name="T0" fmla="*/ 803464 w 803463"/>
                <a:gd name="T1" fmla="*/ 419242 h 419242"/>
                <a:gd name="T2" fmla="*/ 39735 w 803463"/>
                <a:gd name="T3" fmla="*/ 419242 h 419242"/>
                <a:gd name="T4" fmla="*/ 0 w 803463"/>
                <a:gd name="T5" fmla="*/ 379507 h 419242"/>
                <a:gd name="T6" fmla="*/ 0 w 803463"/>
                <a:gd name="T7" fmla="*/ 0 h 419242"/>
                <a:gd name="T8" fmla="*/ 803464 w 803463"/>
                <a:gd name="T9" fmla="*/ 0 h 419242"/>
                <a:gd name="T10" fmla="*/ 803464 w 803463"/>
                <a:gd name="T11" fmla="*/ 419242 h 419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3" name="Freeform: Shape 5">
              <a:extLst>
                <a:ext uri="{FF2B5EF4-FFF2-40B4-BE49-F238E27FC236}">
                  <a16:creationId xmlns:a16="http://schemas.microsoft.com/office/drawing/2014/main" id="{EC9B4FC9-2650-3A86-1296-182D39BF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936" y="2568773"/>
              <a:ext cx="1562813" cy="484906"/>
            </a:xfrm>
            <a:custGeom>
              <a:avLst/>
              <a:gdLst>
                <a:gd name="T0" fmla="*/ 810198 w 1562813"/>
                <a:gd name="T1" fmla="*/ 0 h 484906"/>
                <a:gd name="T2" fmla="*/ 0 w 1562813"/>
                <a:gd name="T3" fmla="*/ 142441 h 484906"/>
                <a:gd name="T4" fmla="*/ 851954 w 1562813"/>
                <a:gd name="T5" fmla="*/ 484907 h 484906"/>
                <a:gd name="T6" fmla="*/ 1562814 w 1562813"/>
                <a:gd name="T7" fmla="*/ 125604 h 484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lnTo>
                    <a:pt x="810198" y="0"/>
                  </a:lnTo>
                  <a:close/>
                </a:path>
              </a:pathLst>
            </a:custGeom>
            <a:solidFill>
              <a:srgbClr val="1D2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4" name="Freeform: Shape 6">
              <a:extLst>
                <a:ext uri="{FF2B5EF4-FFF2-40B4-BE49-F238E27FC236}">
                  <a16:creationId xmlns:a16="http://schemas.microsoft.com/office/drawing/2014/main" id="{B57DB278-3483-CA8A-359D-18FA66DD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936" y="2568773"/>
              <a:ext cx="1562813" cy="403415"/>
            </a:xfrm>
            <a:custGeom>
              <a:avLst/>
              <a:gdLst>
                <a:gd name="T0" fmla="*/ 810198 w 1562813"/>
                <a:gd name="T1" fmla="*/ 0 h 403415"/>
                <a:gd name="T2" fmla="*/ 0 w 1562813"/>
                <a:gd name="T3" fmla="*/ 142441 h 403415"/>
                <a:gd name="T4" fmla="*/ 873506 w 1562813"/>
                <a:gd name="T5" fmla="*/ 403416 h 403415"/>
                <a:gd name="T6" fmla="*/ 1562814 w 1562813"/>
                <a:gd name="T7" fmla="*/ 125604 h 403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lnTo>
                    <a:pt x="81019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5" name="Freeform: Shape 7">
              <a:extLst>
                <a:ext uri="{FF2B5EF4-FFF2-40B4-BE49-F238E27FC236}">
                  <a16:creationId xmlns:a16="http://schemas.microsoft.com/office/drawing/2014/main" id="{09485C71-3BDE-B726-EBF2-3C6B8038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5867" y="3238994"/>
              <a:ext cx="802153" cy="970922"/>
            </a:xfrm>
            <a:custGeom>
              <a:avLst/>
              <a:gdLst>
                <a:gd name="T0" fmla="*/ 801907 w 802153"/>
                <a:gd name="T1" fmla="*/ 249755 h 970922"/>
                <a:gd name="T2" fmla="*/ 768233 w 802153"/>
                <a:gd name="T3" fmla="*/ 215744 h 970922"/>
                <a:gd name="T4" fmla="*/ 755437 w 802153"/>
                <a:gd name="T5" fmla="*/ 230897 h 970922"/>
                <a:gd name="T6" fmla="*/ 744661 w 802153"/>
                <a:gd name="T7" fmla="*/ 262551 h 970922"/>
                <a:gd name="T8" fmla="*/ 728834 w 802153"/>
                <a:gd name="T9" fmla="*/ 271643 h 970922"/>
                <a:gd name="T10" fmla="*/ 721763 w 802153"/>
                <a:gd name="T11" fmla="*/ 250091 h 970922"/>
                <a:gd name="T12" fmla="*/ 727824 w 802153"/>
                <a:gd name="T13" fmla="*/ 106303 h 970922"/>
                <a:gd name="T14" fmla="*/ 695497 w 802153"/>
                <a:gd name="T15" fmla="*/ 11679 h 970922"/>
                <a:gd name="T16" fmla="*/ 683037 w 802153"/>
                <a:gd name="T17" fmla="*/ 7301 h 970922"/>
                <a:gd name="T18" fmla="*/ 131793 w 802153"/>
                <a:gd name="T19" fmla="*/ 903 h 970922"/>
                <a:gd name="T20" fmla="*/ 103506 w 802153"/>
                <a:gd name="T21" fmla="*/ 7638 h 970922"/>
                <a:gd name="T22" fmla="*/ 77241 w 802153"/>
                <a:gd name="T23" fmla="*/ 55792 h 970922"/>
                <a:gd name="T24" fmla="*/ 70843 w 802153"/>
                <a:gd name="T25" fmla="*/ 130548 h 970922"/>
                <a:gd name="T26" fmla="*/ 74884 w 802153"/>
                <a:gd name="T27" fmla="*/ 242683 h 970922"/>
                <a:gd name="T28" fmla="*/ 66128 w 802153"/>
                <a:gd name="T29" fmla="*/ 271643 h 970922"/>
                <a:gd name="T30" fmla="*/ 53332 w 802153"/>
                <a:gd name="T31" fmla="*/ 263224 h 970922"/>
                <a:gd name="T32" fmla="*/ 43567 w 802153"/>
                <a:gd name="T33" fmla="*/ 236285 h 970922"/>
                <a:gd name="T34" fmla="*/ 31781 w 802153"/>
                <a:gd name="T35" fmla="*/ 221805 h 970922"/>
                <a:gd name="T36" fmla="*/ 1474 w 802153"/>
                <a:gd name="T37" fmla="*/ 240326 h 970922"/>
                <a:gd name="T38" fmla="*/ 36158 w 802153"/>
                <a:gd name="T39" fmla="*/ 425197 h 970922"/>
                <a:gd name="T40" fmla="*/ 59730 w 802153"/>
                <a:gd name="T41" fmla="*/ 455167 h 970922"/>
                <a:gd name="T42" fmla="*/ 102833 w 802153"/>
                <a:gd name="T43" fmla="*/ 527903 h 970922"/>
                <a:gd name="T44" fmla="*/ 162099 w 802153"/>
                <a:gd name="T45" fmla="*/ 654180 h 970922"/>
                <a:gd name="T46" fmla="*/ 170518 w 802153"/>
                <a:gd name="T47" fmla="*/ 673038 h 970922"/>
                <a:gd name="T48" fmla="*/ 170518 w 802153"/>
                <a:gd name="T49" fmla="*/ 777428 h 970922"/>
                <a:gd name="T50" fmla="*/ 385359 w 802153"/>
                <a:gd name="T51" fmla="*/ 967349 h 970922"/>
                <a:gd name="T52" fmla="*/ 405563 w 802153"/>
                <a:gd name="T53" fmla="*/ 964319 h 970922"/>
                <a:gd name="T54" fmla="*/ 620067 w 802153"/>
                <a:gd name="T55" fmla="*/ 778101 h 970922"/>
                <a:gd name="T56" fmla="*/ 619730 w 802153"/>
                <a:gd name="T57" fmla="*/ 722539 h 970922"/>
                <a:gd name="T58" fmla="*/ 650373 w 802153"/>
                <a:gd name="T59" fmla="*/ 645425 h 970922"/>
                <a:gd name="T60" fmla="*/ 694487 w 802153"/>
                <a:gd name="T61" fmla="*/ 560230 h 970922"/>
                <a:gd name="T62" fmla="*/ 750386 w 802153"/>
                <a:gd name="T63" fmla="*/ 446075 h 970922"/>
                <a:gd name="T64" fmla="*/ 775304 w 802153"/>
                <a:gd name="T65" fmla="*/ 413074 h 970922"/>
                <a:gd name="T66" fmla="*/ 801907 w 802153"/>
                <a:gd name="T67" fmla="*/ 249755 h 9709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6" name="Freeform: Shape 8">
              <a:extLst>
                <a:ext uri="{FF2B5EF4-FFF2-40B4-BE49-F238E27FC236}">
                  <a16:creationId xmlns:a16="http://schemas.microsoft.com/office/drawing/2014/main" id="{D5E45B51-7C27-061F-036C-949E3021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930" y="4179741"/>
              <a:ext cx="2491221" cy="1440441"/>
            </a:xfrm>
            <a:custGeom>
              <a:avLst/>
              <a:gdLst>
                <a:gd name="T0" fmla="*/ 2431942 w 2491221"/>
                <a:gd name="T1" fmla="*/ 1045244 h 1440441"/>
                <a:gd name="T2" fmla="*/ 2260541 w 2491221"/>
                <a:gd name="T3" fmla="*/ 674829 h 1440441"/>
                <a:gd name="T4" fmla="*/ 1929188 w 2491221"/>
                <a:gd name="T5" fmla="*/ 130656 h 1440441"/>
                <a:gd name="T6" fmla="*/ 1903596 w 2491221"/>
                <a:gd name="T7" fmla="*/ 110788 h 1440441"/>
                <a:gd name="T8" fmla="*/ 1650030 w 2491221"/>
                <a:gd name="T9" fmla="*/ 31317 h 1440441"/>
                <a:gd name="T10" fmla="*/ 1526446 w 2491221"/>
                <a:gd name="T11" fmla="*/ 0 h 1440441"/>
                <a:gd name="T12" fmla="*/ 1534528 w 2491221"/>
                <a:gd name="T13" fmla="*/ 26603 h 1440441"/>
                <a:gd name="T14" fmla="*/ 1526109 w 2491221"/>
                <a:gd name="T15" fmla="*/ 44113 h 1440441"/>
                <a:gd name="T16" fmla="*/ 1442261 w 2491221"/>
                <a:gd name="T17" fmla="*/ 69032 h 1440441"/>
                <a:gd name="T18" fmla="*/ 1431149 w 2491221"/>
                <a:gd name="T19" fmla="*/ 72736 h 1440441"/>
                <a:gd name="T20" fmla="*/ 1421720 w 2491221"/>
                <a:gd name="T21" fmla="*/ 81491 h 1440441"/>
                <a:gd name="T22" fmla="*/ 1430475 w 2491221"/>
                <a:gd name="T23" fmla="*/ 90247 h 1440441"/>
                <a:gd name="T24" fmla="*/ 1443271 w 2491221"/>
                <a:gd name="T25" fmla="*/ 94287 h 1440441"/>
                <a:gd name="T26" fmla="*/ 1504895 w 2491221"/>
                <a:gd name="T27" fmla="*/ 111124 h 1440441"/>
                <a:gd name="T28" fmla="*/ 1509946 w 2491221"/>
                <a:gd name="T29" fmla="*/ 127625 h 1440441"/>
                <a:gd name="T30" fmla="*/ 1457414 w 2491221"/>
                <a:gd name="T31" fmla="*/ 188912 h 1440441"/>
                <a:gd name="T32" fmla="*/ 1154348 w 2491221"/>
                <a:gd name="T33" fmla="*/ 540469 h 1440441"/>
                <a:gd name="T34" fmla="*/ 1121347 w 2491221"/>
                <a:gd name="T35" fmla="*/ 541142 h 1440441"/>
                <a:gd name="T36" fmla="*/ 732411 w 2491221"/>
                <a:gd name="T37" fmla="*/ 127625 h 1440441"/>
                <a:gd name="T38" fmla="*/ 737462 w 2491221"/>
                <a:gd name="T39" fmla="*/ 109441 h 1440441"/>
                <a:gd name="T40" fmla="*/ 778208 w 2491221"/>
                <a:gd name="T41" fmla="*/ 94287 h 1440441"/>
                <a:gd name="T42" fmla="*/ 815923 w 2491221"/>
                <a:gd name="T43" fmla="*/ 78797 h 1440441"/>
                <a:gd name="T44" fmla="*/ 795382 w 2491221"/>
                <a:gd name="T45" fmla="*/ 69032 h 1440441"/>
                <a:gd name="T46" fmla="*/ 726687 w 2491221"/>
                <a:gd name="T47" fmla="*/ 46470 h 1440441"/>
                <a:gd name="T48" fmla="*/ 714901 w 2491221"/>
                <a:gd name="T49" fmla="*/ 18521 h 1440441"/>
                <a:gd name="T50" fmla="*/ 714564 w 2491221"/>
                <a:gd name="T51" fmla="*/ 7408 h 1440441"/>
                <a:gd name="T52" fmla="*/ 324618 w 2491221"/>
                <a:gd name="T53" fmla="*/ 119880 h 1440441"/>
                <a:gd name="T54" fmla="*/ 311148 w 2491221"/>
                <a:gd name="T55" fmla="*/ 131329 h 1440441"/>
                <a:gd name="T56" fmla="*/ 232688 w 2491221"/>
                <a:gd name="T57" fmla="*/ 320241 h 1440441"/>
                <a:gd name="T58" fmla="*/ 0 w 2491221"/>
                <a:gd name="T59" fmla="*/ 956344 h 1440441"/>
                <a:gd name="T60" fmla="*/ 1636897 w 2491221"/>
                <a:gd name="T61" fmla="*/ 966783 h 1440441"/>
                <a:gd name="T62" fmla="*/ 1636897 w 2491221"/>
                <a:gd name="T63" fmla="*/ 968467 h 1440441"/>
                <a:gd name="T64" fmla="*/ 1643295 w 2491221"/>
                <a:gd name="T65" fmla="*/ 1258064 h 1440441"/>
                <a:gd name="T66" fmla="*/ 1674275 w 2491221"/>
                <a:gd name="T67" fmla="*/ 1256717 h 1440441"/>
                <a:gd name="T68" fmla="*/ 1687072 w 2491221"/>
                <a:gd name="T69" fmla="*/ 1268503 h 1440441"/>
                <a:gd name="T70" fmla="*/ 1702898 w 2491221"/>
                <a:gd name="T71" fmla="*/ 1294769 h 1440441"/>
                <a:gd name="T72" fmla="*/ 1954781 w 2491221"/>
                <a:gd name="T73" fmla="*/ 1376597 h 1440441"/>
                <a:gd name="T74" fmla="*/ 2491209 w 2491221"/>
                <a:gd name="T75" fmla="*/ 1437884 h 1440441"/>
                <a:gd name="T76" fmla="*/ 2431942 w 2491221"/>
                <a:gd name="T77" fmla="*/ 1045244 h 14404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7" name="Freeform: Shape 9">
              <a:extLst>
                <a:ext uri="{FF2B5EF4-FFF2-40B4-BE49-F238E27FC236}">
                  <a16:creationId xmlns:a16="http://schemas.microsoft.com/office/drawing/2014/main" id="{797C1A9F-441D-F5DB-73F3-13F8CDB8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518" y="4128591"/>
              <a:ext cx="842152" cy="613967"/>
            </a:xfrm>
            <a:custGeom>
              <a:avLst/>
              <a:gdLst>
                <a:gd name="T0" fmla="*/ 839705 w 842152"/>
                <a:gd name="T1" fmla="*/ 84823 h 613967"/>
                <a:gd name="T2" fmla="*/ 795592 w 842152"/>
                <a:gd name="T3" fmla="*/ 23537 h 613967"/>
                <a:gd name="T4" fmla="*/ 687162 w 842152"/>
                <a:gd name="T5" fmla="*/ 5353 h 613967"/>
                <a:gd name="T6" fmla="*/ 668641 w 842152"/>
                <a:gd name="T7" fmla="*/ 5016 h 613967"/>
                <a:gd name="T8" fmla="*/ 658875 w 842152"/>
                <a:gd name="T9" fmla="*/ 20506 h 613967"/>
                <a:gd name="T10" fmla="*/ 540006 w 842152"/>
                <a:gd name="T11" fmla="*/ 257908 h 613967"/>
                <a:gd name="T12" fmla="*/ 488148 w 842152"/>
                <a:gd name="T13" fmla="*/ 187866 h 613967"/>
                <a:gd name="T14" fmla="*/ 427198 w 842152"/>
                <a:gd name="T15" fmla="*/ 101997 h 613967"/>
                <a:gd name="T16" fmla="*/ 415075 w 842152"/>
                <a:gd name="T17" fmla="*/ 101997 h 613967"/>
                <a:gd name="T18" fmla="*/ 355135 w 842152"/>
                <a:gd name="T19" fmla="*/ 187530 h 613967"/>
                <a:gd name="T20" fmla="*/ 353788 w 842152"/>
                <a:gd name="T21" fmla="*/ 186519 h 613967"/>
                <a:gd name="T22" fmla="*/ 332910 w 842152"/>
                <a:gd name="T23" fmla="*/ 207397 h 613967"/>
                <a:gd name="T24" fmla="*/ 304287 w 842152"/>
                <a:gd name="T25" fmla="*/ 245449 h 613967"/>
                <a:gd name="T26" fmla="*/ 297889 w 842152"/>
                <a:gd name="T27" fmla="*/ 239051 h 613967"/>
                <a:gd name="T28" fmla="*/ 201918 w 842152"/>
                <a:gd name="T29" fmla="*/ 64282 h 613967"/>
                <a:gd name="T30" fmla="*/ 173969 w 842152"/>
                <a:gd name="T31" fmla="*/ 12761 h 613967"/>
                <a:gd name="T32" fmla="*/ 148040 w 842152"/>
                <a:gd name="T33" fmla="*/ 4006 h 613967"/>
                <a:gd name="T34" fmla="*/ 49374 w 842152"/>
                <a:gd name="T35" fmla="*/ 23200 h 613967"/>
                <a:gd name="T36" fmla="*/ 10313 w 842152"/>
                <a:gd name="T37" fmla="*/ 57884 h 613967"/>
                <a:gd name="T38" fmla="*/ 26476 w 842152"/>
                <a:gd name="T39" fmla="*/ 104355 h 613967"/>
                <a:gd name="T40" fmla="*/ 101906 w 842152"/>
                <a:gd name="T41" fmla="*/ 129273 h 613967"/>
                <a:gd name="T42" fmla="*/ 35905 w 842152"/>
                <a:gd name="T43" fmla="*/ 153182 h 613967"/>
                <a:gd name="T44" fmla="*/ 27823 w 842152"/>
                <a:gd name="T45" fmla="*/ 185846 h 613967"/>
                <a:gd name="T46" fmla="*/ 424504 w 842152"/>
                <a:gd name="T47" fmla="*/ 608119 h 613967"/>
                <a:gd name="T48" fmla="*/ 444708 w 842152"/>
                <a:gd name="T49" fmla="*/ 607109 h 613967"/>
                <a:gd name="T50" fmla="*/ 812766 w 842152"/>
                <a:gd name="T51" fmla="*/ 178438 h 613967"/>
                <a:gd name="T52" fmla="*/ 806705 w 842152"/>
                <a:gd name="T53" fmla="*/ 157560 h 613967"/>
                <a:gd name="T54" fmla="*/ 717468 w 842152"/>
                <a:gd name="T55" fmla="*/ 132977 h 613967"/>
                <a:gd name="T56" fmla="*/ 832970 w 842152"/>
                <a:gd name="T57" fmla="*/ 97956 h 613967"/>
                <a:gd name="T58" fmla="*/ 839705 w 842152"/>
                <a:gd name="T59" fmla="*/ 84823 h 6139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8" name="Freeform: Shape 10">
              <a:extLst>
                <a:ext uri="{FF2B5EF4-FFF2-40B4-BE49-F238E27FC236}">
                  <a16:creationId xmlns:a16="http://schemas.microsoft.com/office/drawing/2014/main" id="{AE43C496-9AF2-74E2-AD9E-367F86C1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917" y="4495014"/>
              <a:ext cx="1754756" cy="1067384"/>
            </a:xfrm>
            <a:custGeom>
              <a:avLst/>
              <a:gdLst>
                <a:gd name="T0" fmla="*/ 1677643 w 1754756"/>
                <a:gd name="T1" fmla="*/ 88142 h 1067384"/>
                <a:gd name="T2" fmla="*/ 1677306 w 1754756"/>
                <a:gd name="T3" fmla="*/ 496609 h 1067384"/>
                <a:gd name="T4" fmla="*/ 1676969 w 1754756"/>
                <a:gd name="T5" fmla="*/ 567324 h 1067384"/>
                <a:gd name="T6" fmla="*/ 1692796 w 1754756"/>
                <a:gd name="T7" fmla="*/ 583825 h 1067384"/>
                <a:gd name="T8" fmla="*/ 1754756 w 1754756"/>
                <a:gd name="T9" fmla="*/ 585845 h 1067384"/>
                <a:gd name="T10" fmla="*/ 1735562 w 1754756"/>
                <a:gd name="T11" fmla="*/ 593253 h 1067384"/>
                <a:gd name="T12" fmla="*/ 1698521 w 1754756"/>
                <a:gd name="T13" fmla="*/ 593590 h 1067384"/>
                <a:gd name="T14" fmla="*/ 1684378 w 1754756"/>
                <a:gd name="T15" fmla="*/ 608070 h 1067384"/>
                <a:gd name="T16" fmla="*/ 1684378 w 1754756"/>
                <a:gd name="T17" fmla="*/ 650162 h 1067384"/>
                <a:gd name="T18" fmla="*/ 1678316 w 1754756"/>
                <a:gd name="T19" fmla="*/ 670367 h 1067384"/>
                <a:gd name="T20" fmla="*/ 1677643 w 1754756"/>
                <a:gd name="T21" fmla="*/ 863993 h 1067384"/>
                <a:gd name="T22" fmla="*/ 1677643 w 1754756"/>
                <a:gd name="T23" fmla="*/ 1042465 h 1067384"/>
                <a:gd name="T24" fmla="*/ 1652387 w 1754756"/>
                <a:gd name="T25" fmla="*/ 1067384 h 1067384"/>
                <a:gd name="T26" fmla="*/ 1559783 w 1754756"/>
                <a:gd name="T27" fmla="*/ 1067384 h 1067384"/>
                <a:gd name="T28" fmla="*/ 460325 w 1754756"/>
                <a:gd name="T29" fmla="*/ 1067384 h 1067384"/>
                <a:gd name="T30" fmla="*/ 16164 w 1754756"/>
                <a:gd name="T31" fmla="*/ 1067384 h 1067384"/>
                <a:gd name="T32" fmla="*/ 0 w 1754756"/>
                <a:gd name="T33" fmla="*/ 1050211 h 1067384"/>
                <a:gd name="T34" fmla="*/ 0 w 1754756"/>
                <a:gd name="T35" fmla="*/ 960974 h 1067384"/>
                <a:gd name="T36" fmla="*/ 0 w 1754756"/>
                <a:gd name="T37" fmla="*/ 46723 h 1067384"/>
                <a:gd name="T38" fmla="*/ 39399 w 1754756"/>
                <a:gd name="T39" fmla="*/ 7324 h 1067384"/>
                <a:gd name="T40" fmla="*/ 901455 w 1754756"/>
                <a:gd name="T41" fmla="*/ 7324 h 1067384"/>
                <a:gd name="T42" fmla="*/ 926374 w 1754756"/>
                <a:gd name="T43" fmla="*/ 4293 h 1067384"/>
                <a:gd name="T44" fmla="*/ 949272 w 1754756"/>
                <a:gd name="T45" fmla="*/ 252 h 1067384"/>
                <a:gd name="T46" fmla="*/ 1579988 w 1754756"/>
                <a:gd name="T47" fmla="*/ 252 h 1067384"/>
                <a:gd name="T48" fmla="*/ 1603560 w 1754756"/>
                <a:gd name="T49" fmla="*/ 926 h 1067384"/>
                <a:gd name="T50" fmla="*/ 1660806 w 1754756"/>
                <a:gd name="T51" fmla="*/ 589 h 1067384"/>
                <a:gd name="T52" fmla="*/ 1684714 w 1754756"/>
                <a:gd name="T53" fmla="*/ 24161 h 1067384"/>
                <a:gd name="T54" fmla="*/ 1684714 w 1754756"/>
                <a:gd name="T55" fmla="*/ 71305 h 1067384"/>
                <a:gd name="T56" fmla="*/ 1677643 w 1754756"/>
                <a:gd name="T57" fmla="*/ 88142 h 10673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89" name="Freeform: Shape 11">
              <a:extLst>
                <a:ext uri="{FF2B5EF4-FFF2-40B4-BE49-F238E27FC236}">
                  <a16:creationId xmlns:a16="http://schemas.microsoft.com/office/drawing/2014/main" id="{4D69B004-9C94-8605-E35B-F1AB3997B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5530" y="3239693"/>
              <a:ext cx="414221" cy="800660"/>
            </a:xfrm>
            <a:custGeom>
              <a:avLst/>
              <a:gdLst>
                <a:gd name="T0" fmla="*/ 162099 w 414221"/>
                <a:gd name="T1" fmla="*/ 654491 h 800660"/>
                <a:gd name="T2" fmla="*/ 102833 w 414221"/>
                <a:gd name="T3" fmla="*/ 528213 h 800660"/>
                <a:gd name="T4" fmla="*/ 59730 w 414221"/>
                <a:gd name="T5" fmla="*/ 455477 h 800660"/>
                <a:gd name="T6" fmla="*/ 36158 w 414221"/>
                <a:gd name="T7" fmla="*/ 425507 h 800660"/>
                <a:gd name="T8" fmla="*/ 1474 w 414221"/>
                <a:gd name="T9" fmla="*/ 240637 h 800660"/>
                <a:gd name="T10" fmla="*/ 31781 w 414221"/>
                <a:gd name="T11" fmla="*/ 222116 h 800660"/>
                <a:gd name="T12" fmla="*/ 43567 w 414221"/>
                <a:gd name="T13" fmla="*/ 236596 h 800660"/>
                <a:gd name="T14" fmla="*/ 53332 w 414221"/>
                <a:gd name="T15" fmla="*/ 263535 h 800660"/>
                <a:gd name="T16" fmla="*/ 66128 w 414221"/>
                <a:gd name="T17" fmla="*/ 271954 h 800660"/>
                <a:gd name="T18" fmla="*/ 74884 w 414221"/>
                <a:gd name="T19" fmla="*/ 259831 h 800660"/>
                <a:gd name="T20" fmla="*/ 74884 w 414221"/>
                <a:gd name="T21" fmla="*/ 242994 h 800660"/>
                <a:gd name="T22" fmla="*/ 70843 w 414221"/>
                <a:gd name="T23" fmla="*/ 130859 h 800660"/>
                <a:gd name="T24" fmla="*/ 77241 w 414221"/>
                <a:gd name="T25" fmla="*/ 56103 h 800660"/>
                <a:gd name="T26" fmla="*/ 91721 w 414221"/>
                <a:gd name="T27" fmla="*/ 6939 h 800660"/>
                <a:gd name="T28" fmla="*/ 131793 w 414221"/>
                <a:gd name="T29" fmla="*/ 1214 h 800660"/>
                <a:gd name="T30" fmla="*/ 178600 w 414221"/>
                <a:gd name="T31" fmla="*/ 3571 h 800660"/>
                <a:gd name="T32" fmla="*/ 410614 w 414221"/>
                <a:gd name="T33" fmla="*/ 6939 h 800660"/>
                <a:gd name="T34" fmla="*/ 403543 w 414221"/>
                <a:gd name="T35" fmla="*/ 800300 h 800660"/>
                <a:gd name="T36" fmla="*/ 279622 w 414221"/>
                <a:gd name="T37" fmla="*/ 765279 h 800660"/>
                <a:gd name="T38" fmla="*/ 162099 w 414221"/>
                <a:gd name="T39" fmla="*/ 654491 h 8006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90" name="Freeform: Shape 12">
              <a:extLst>
                <a:ext uri="{FF2B5EF4-FFF2-40B4-BE49-F238E27FC236}">
                  <a16:creationId xmlns:a16="http://schemas.microsoft.com/office/drawing/2014/main" id="{E93AE17D-BFD0-FCE8-7A15-63F903448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073" y="3245568"/>
              <a:ext cx="398610" cy="793450"/>
            </a:xfrm>
            <a:custGeom>
              <a:avLst/>
              <a:gdLst>
                <a:gd name="T0" fmla="*/ 0 w 398610"/>
                <a:gd name="T1" fmla="*/ 793415 h 793450"/>
                <a:gd name="T2" fmla="*/ 7071 w 398610"/>
                <a:gd name="T3" fmla="*/ 54 h 793450"/>
                <a:gd name="T4" fmla="*/ 279495 w 398610"/>
                <a:gd name="T5" fmla="*/ 727 h 793450"/>
                <a:gd name="T6" fmla="*/ 291954 w 398610"/>
                <a:gd name="T7" fmla="*/ 5105 h 793450"/>
                <a:gd name="T8" fmla="*/ 324281 w 398610"/>
                <a:gd name="T9" fmla="*/ 99729 h 793450"/>
                <a:gd name="T10" fmla="*/ 318220 w 398610"/>
                <a:gd name="T11" fmla="*/ 243517 h 793450"/>
                <a:gd name="T12" fmla="*/ 317883 w 398610"/>
                <a:gd name="T13" fmla="*/ 251936 h 793450"/>
                <a:gd name="T14" fmla="*/ 325292 w 398610"/>
                <a:gd name="T15" fmla="*/ 265406 h 793450"/>
                <a:gd name="T16" fmla="*/ 341118 w 398610"/>
                <a:gd name="T17" fmla="*/ 256314 h 793450"/>
                <a:gd name="T18" fmla="*/ 351894 w 398610"/>
                <a:gd name="T19" fmla="*/ 224660 h 793450"/>
                <a:gd name="T20" fmla="*/ 364690 w 398610"/>
                <a:gd name="T21" fmla="*/ 209507 h 793450"/>
                <a:gd name="T22" fmla="*/ 398364 w 398610"/>
                <a:gd name="T23" fmla="*/ 243517 h 793450"/>
                <a:gd name="T24" fmla="*/ 371425 w 398610"/>
                <a:gd name="T25" fmla="*/ 407510 h 793450"/>
                <a:gd name="T26" fmla="*/ 346506 w 398610"/>
                <a:gd name="T27" fmla="*/ 440511 h 793450"/>
                <a:gd name="T28" fmla="*/ 290607 w 398610"/>
                <a:gd name="T29" fmla="*/ 554666 h 793450"/>
                <a:gd name="T30" fmla="*/ 246494 w 398610"/>
                <a:gd name="T31" fmla="*/ 639862 h 793450"/>
                <a:gd name="T32" fmla="*/ 143115 w 398610"/>
                <a:gd name="T33" fmla="*/ 735833 h 793450"/>
                <a:gd name="T34" fmla="*/ 77787 w 398610"/>
                <a:gd name="T35" fmla="*/ 783313 h 793450"/>
                <a:gd name="T36" fmla="*/ 0 w 398610"/>
                <a:gd name="T37" fmla="*/ 793415 h 793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25FBB7-A176-1266-5C9B-CDD95D571443}"/>
                </a:ext>
              </a:extLst>
            </p:cNvPr>
            <p:cNvSpPr/>
            <p:nvPr/>
          </p:nvSpPr>
          <p:spPr>
            <a:xfrm>
              <a:off x="7216181" y="4016937"/>
              <a:ext cx="540929" cy="373632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2" name="Freeform: Shape 14">
              <a:extLst>
                <a:ext uri="{FF2B5EF4-FFF2-40B4-BE49-F238E27FC236}">
                  <a16:creationId xmlns:a16="http://schemas.microsoft.com/office/drawing/2014/main" id="{E2BCCFE3-0697-D04B-DA3D-4820A9A2F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731" y="3246632"/>
              <a:ext cx="90667" cy="272678"/>
            </a:xfrm>
            <a:custGeom>
              <a:avLst/>
              <a:gdLst>
                <a:gd name="T0" fmla="*/ 6049 w 90667"/>
                <a:gd name="T1" fmla="*/ 59603 h 272678"/>
                <a:gd name="T2" fmla="*/ 1334 w 90667"/>
                <a:gd name="T3" fmla="*/ 14817 h 272678"/>
                <a:gd name="T4" fmla="*/ 5038 w 90667"/>
                <a:gd name="T5" fmla="*/ 0 h 272678"/>
                <a:gd name="T6" fmla="*/ 90234 w 90667"/>
                <a:gd name="T7" fmla="*/ 1010 h 272678"/>
                <a:gd name="T8" fmla="*/ 70703 w 90667"/>
                <a:gd name="T9" fmla="*/ 128298 h 272678"/>
                <a:gd name="T10" fmla="*/ 75754 w 90667"/>
                <a:gd name="T11" fmla="*/ 256260 h 272678"/>
                <a:gd name="T12" fmla="*/ 70703 w 90667"/>
                <a:gd name="T13" fmla="*/ 270740 h 272678"/>
                <a:gd name="T14" fmla="*/ 41743 w 90667"/>
                <a:gd name="T15" fmla="*/ 262995 h 272678"/>
                <a:gd name="T16" fmla="*/ 25580 w 90667"/>
                <a:gd name="T17" fmla="*/ 215514 h 272678"/>
                <a:gd name="T18" fmla="*/ 6049 w 90667"/>
                <a:gd name="T19" fmla="*/ 59603 h 272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93" name="Freeform: Shape 15">
              <a:extLst>
                <a:ext uri="{FF2B5EF4-FFF2-40B4-BE49-F238E27FC236}">
                  <a16:creationId xmlns:a16="http://schemas.microsoft.com/office/drawing/2014/main" id="{9CD41BC8-C6F9-580E-EB12-45F1377F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027" y="3247183"/>
              <a:ext cx="93277" cy="268431"/>
            </a:xfrm>
            <a:custGeom>
              <a:avLst/>
              <a:gdLst>
                <a:gd name="T0" fmla="*/ 0 w 93277"/>
                <a:gd name="T1" fmla="*/ 459 h 268431"/>
                <a:gd name="T2" fmla="*/ 64654 w 93277"/>
                <a:gd name="T3" fmla="*/ 2479 h 268431"/>
                <a:gd name="T4" fmla="*/ 93277 w 93277"/>
                <a:gd name="T5" fmla="*/ 2479 h 268431"/>
                <a:gd name="T6" fmla="*/ 73746 w 93277"/>
                <a:gd name="T7" fmla="*/ 187687 h 268431"/>
                <a:gd name="T8" fmla="*/ 73073 w 93277"/>
                <a:gd name="T9" fmla="*/ 204524 h 268431"/>
                <a:gd name="T10" fmla="*/ 55562 w 93277"/>
                <a:gd name="T11" fmla="*/ 256719 h 268431"/>
                <a:gd name="T12" fmla="*/ 26266 w 93277"/>
                <a:gd name="T13" fmla="*/ 267158 h 268431"/>
                <a:gd name="T14" fmla="*/ 19868 w 93277"/>
                <a:gd name="T15" fmla="*/ 250657 h 268431"/>
                <a:gd name="T16" fmla="*/ 25592 w 93277"/>
                <a:gd name="T17" fmla="*/ 114951 h 268431"/>
                <a:gd name="T18" fmla="*/ 0 w 93277"/>
                <a:gd name="T19" fmla="*/ 459 h 268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94" name="Freeform: Shape 16">
              <a:extLst>
                <a:ext uri="{FF2B5EF4-FFF2-40B4-BE49-F238E27FC236}">
                  <a16:creationId xmlns:a16="http://schemas.microsoft.com/office/drawing/2014/main" id="{FF3CE2C5-526C-4384-3143-0D67E65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435" y="2619681"/>
              <a:ext cx="146970" cy="78970"/>
            </a:xfrm>
            <a:custGeom>
              <a:avLst/>
              <a:gdLst>
                <a:gd name="T0" fmla="*/ 135385 w 146970"/>
                <a:gd name="T1" fmla="*/ 21154 h 78970"/>
                <a:gd name="T2" fmla="*/ 141783 w 146970"/>
                <a:gd name="T3" fmla="*/ 68298 h 78970"/>
                <a:gd name="T4" fmla="*/ 13485 w 146970"/>
                <a:gd name="T5" fmla="*/ 56849 h 78970"/>
                <a:gd name="T6" fmla="*/ 10117 w 146970"/>
                <a:gd name="T7" fmla="*/ 12736 h 78970"/>
                <a:gd name="T8" fmla="*/ 135385 w 146970"/>
                <a:gd name="T9" fmla="*/ 21154 h 789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95" name="Freeform: Shape 17">
              <a:extLst>
                <a:ext uri="{FF2B5EF4-FFF2-40B4-BE49-F238E27FC236}">
                  <a16:creationId xmlns:a16="http://schemas.microsoft.com/office/drawing/2014/main" id="{E08D05F3-7CDC-96D3-B1EF-2E8200B18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102" y="4558911"/>
              <a:ext cx="1584365" cy="946241"/>
            </a:xfrm>
            <a:custGeom>
              <a:avLst/>
              <a:gdLst>
                <a:gd name="T0" fmla="*/ 792014 w 1584365"/>
                <a:gd name="T1" fmla="*/ 337 h 946241"/>
                <a:gd name="T2" fmla="*/ 1566518 w 1584365"/>
                <a:gd name="T3" fmla="*/ 0 h 946241"/>
                <a:gd name="T4" fmla="*/ 1584366 w 1584365"/>
                <a:gd name="T5" fmla="*/ 17174 h 946241"/>
                <a:gd name="T6" fmla="*/ 1584366 w 1584365"/>
                <a:gd name="T7" fmla="*/ 928058 h 946241"/>
                <a:gd name="T8" fmla="*/ 1567192 w 1584365"/>
                <a:gd name="T9" fmla="*/ 946242 h 946241"/>
                <a:gd name="T10" fmla="*/ 23572 w 1584365"/>
                <a:gd name="T11" fmla="*/ 945905 h 946241"/>
                <a:gd name="T12" fmla="*/ 337 w 1584365"/>
                <a:gd name="T13" fmla="*/ 923007 h 946241"/>
                <a:gd name="T14" fmla="*/ 0 w 1584365"/>
                <a:gd name="T15" fmla="*/ 20541 h 946241"/>
                <a:gd name="T16" fmla="*/ 21551 w 1584365"/>
                <a:gd name="T17" fmla="*/ 0 h 946241"/>
                <a:gd name="T18" fmla="*/ 792014 w 1584365"/>
                <a:gd name="T19" fmla="*/ 337 h 946241"/>
                <a:gd name="T20" fmla="*/ 792014 w 1584365"/>
                <a:gd name="T21" fmla="*/ 337 h 9462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8DE1709-75AF-4153-A580-3FE6368D18E6}"/>
                </a:ext>
              </a:extLst>
            </p:cNvPr>
            <p:cNvSpPr/>
            <p:nvPr/>
          </p:nvSpPr>
          <p:spPr>
            <a:xfrm>
              <a:off x="7424371" y="4226026"/>
              <a:ext cx="134550" cy="392722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0F832D-5065-CC9F-FF5C-7EDD3EAEE034}"/>
                </a:ext>
              </a:extLst>
            </p:cNvPr>
            <p:cNvSpPr/>
            <p:nvPr/>
          </p:nvSpPr>
          <p:spPr>
            <a:xfrm>
              <a:off x="6737982" y="5135106"/>
              <a:ext cx="257282" cy="31272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998" name="Freeform: Shape 20">
              <a:extLst>
                <a:ext uri="{FF2B5EF4-FFF2-40B4-BE49-F238E27FC236}">
                  <a16:creationId xmlns:a16="http://schemas.microsoft.com/office/drawing/2014/main" id="{99A99E42-F40E-0F81-B015-95497808A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078" y="4777792"/>
              <a:ext cx="1302230" cy="33674"/>
            </a:xfrm>
            <a:custGeom>
              <a:avLst/>
              <a:gdLst>
                <a:gd name="T0" fmla="*/ 649273 w 1302230"/>
                <a:gd name="T1" fmla="*/ 33674 h 33674"/>
                <a:gd name="T2" fmla="*/ 19904 w 1302230"/>
                <a:gd name="T3" fmla="*/ 33674 h 33674"/>
                <a:gd name="T4" fmla="*/ 36 w 1302230"/>
                <a:gd name="T5" fmla="*/ 17174 h 33674"/>
                <a:gd name="T6" fmla="*/ 17547 w 1302230"/>
                <a:gd name="T7" fmla="*/ 0 h 33674"/>
                <a:gd name="T8" fmla="*/ 325665 w 1302230"/>
                <a:gd name="T9" fmla="*/ 337 h 33674"/>
                <a:gd name="T10" fmla="*/ 1281672 w 1302230"/>
                <a:gd name="T11" fmla="*/ 337 h 33674"/>
                <a:gd name="T12" fmla="*/ 1302213 w 1302230"/>
                <a:gd name="T13" fmla="*/ 13806 h 33674"/>
                <a:gd name="T14" fmla="*/ 1282345 w 1302230"/>
                <a:gd name="T15" fmla="*/ 33674 h 33674"/>
                <a:gd name="T16" fmla="*/ 649273 w 1302230"/>
                <a:gd name="T17" fmla="*/ 33674 h 336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0999" name="Freeform: Shape 21">
              <a:extLst>
                <a:ext uri="{FF2B5EF4-FFF2-40B4-BE49-F238E27FC236}">
                  <a16:creationId xmlns:a16="http://schemas.microsoft.com/office/drawing/2014/main" id="{AF2CB8F3-4515-7E7F-F034-05383AD03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321" y="4846151"/>
              <a:ext cx="1301979" cy="33674"/>
            </a:xfrm>
            <a:custGeom>
              <a:avLst/>
              <a:gdLst>
                <a:gd name="T0" fmla="*/ 649030 w 1301979"/>
                <a:gd name="T1" fmla="*/ 33337 h 33674"/>
                <a:gd name="T2" fmla="*/ 19661 w 1301979"/>
                <a:gd name="T3" fmla="*/ 33674 h 33674"/>
                <a:gd name="T4" fmla="*/ 130 w 1301979"/>
                <a:gd name="T5" fmla="*/ 13806 h 33674"/>
                <a:gd name="T6" fmla="*/ 14273 w 1301979"/>
                <a:gd name="T7" fmla="*/ 337 h 33674"/>
                <a:gd name="T8" fmla="*/ 19324 w 1301979"/>
                <a:gd name="T9" fmla="*/ 337 h 33674"/>
                <a:gd name="T10" fmla="*/ 1283113 w 1301979"/>
                <a:gd name="T11" fmla="*/ 0 h 33674"/>
                <a:gd name="T12" fmla="*/ 1301970 w 1301979"/>
                <a:gd name="T13" fmla="*/ 17511 h 33674"/>
                <a:gd name="T14" fmla="*/ 1281766 w 1301979"/>
                <a:gd name="T15" fmla="*/ 33674 h 33674"/>
                <a:gd name="T16" fmla="*/ 649030 w 1301979"/>
                <a:gd name="T17" fmla="*/ 33337 h 336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1000" name="Freeform: Shape 22">
              <a:extLst>
                <a:ext uri="{FF2B5EF4-FFF2-40B4-BE49-F238E27FC236}">
                  <a16:creationId xmlns:a16="http://schemas.microsoft.com/office/drawing/2014/main" id="{CA0C5A29-044C-FB61-F922-5D581A7C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095" y="4986908"/>
              <a:ext cx="1301522" cy="31490"/>
            </a:xfrm>
            <a:custGeom>
              <a:avLst/>
              <a:gdLst>
                <a:gd name="T0" fmla="*/ 649255 w 1301522"/>
                <a:gd name="T1" fmla="*/ 31317 h 31490"/>
                <a:gd name="T2" fmla="*/ 19550 w 1301522"/>
                <a:gd name="T3" fmla="*/ 31317 h 31490"/>
                <a:gd name="T4" fmla="*/ 19 w 1301522"/>
                <a:gd name="T5" fmla="*/ 18184 h 31490"/>
                <a:gd name="T6" fmla="*/ 17866 w 1301522"/>
                <a:gd name="T7" fmla="*/ 0 h 31490"/>
                <a:gd name="T8" fmla="*/ 1283675 w 1301522"/>
                <a:gd name="T9" fmla="*/ 0 h 31490"/>
                <a:gd name="T10" fmla="*/ 1301522 w 1301522"/>
                <a:gd name="T11" fmla="*/ 14817 h 31490"/>
                <a:gd name="T12" fmla="*/ 1283675 w 1301522"/>
                <a:gd name="T13" fmla="*/ 31317 h 31490"/>
                <a:gd name="T14" fmla="*/ 649255 w 1301522"/>
                <a:gd name="T15" fmla="*/ 31317 h 31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1001" name="Freeform: Shape 23">
              <a:extLst>
                <a:ext uri="{FF2B5EF4-FFF2-40B4-BE49-F238E27FC236}">
                  <a16:creationId xmlns:a16="http://schemas.microsoft.com/office/drawing/2014/main" id="{F54FB8F8-2710-D91F-51BA-10751610D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097" y="5057624"/>
              <a:ext cx="1301842" cy="31058"/>
            </a:xfrm>
            <a:custGeom>
              <a:avLst/>
              <a:gdLst>
                <a:gd name="T0" fmla="*/ 649254 w 1301842"/>
                <a:gd name="T1" fmla="*/ 30644 h 31058"/>
                <a:gd name="T2" fmla="*/ 19549 w 1301842"/>
                <a:gd name="T3" fmla="*/ 30644 h 31058"/>
                <a:gd name="T4" fmla="*/ 18 w 1301842"/>
                <a:gd name="T5" fmla="*/ 17847 h 31058"/>
                <a:gd name="T6" fmla="*/ 18202 w 1301842"/>
                <a:gd name="T7" fmla="*/ 0 h 31058"/>
                <a:gd name="T8" fmla="*/ 1282327 w 1301842"/>
                <a:gd name="T9" fmla="*/ 0 h 31058"/>
                <a:gd name="T10" fmla="*/ 1301521 w 1301842"/>
                <a:gd name="T11" fmla="*/ 20204 h 31058"/>
                <a:gd name="T12" fmla="*/ 1290409 w 1301842"/>
                <a:gd name="T13" fmla="*/ 30980 h 31058"/>
                <a:gd name="T14" fmla="*/ 1275255 w 1301842"/>
                <a:gd name="T15" fmla="*/ 30980 h 31058"/>
                <a:gd name="T16" fmla="*/ 649254 w 1301842"/>
                <a:gd name="T17" fmla="*/ 30644 h 310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1002" name="Freeform: Shape 24">
              <a:extLst>
                <a:ext uri="{FF2B5EF4-FFF2-40B4-BE49-F238E27FC236}">
                  <a16:creationId xmlns:a16="http://schemas.microsoft.com/office/drawing/2014/main" id="{A7B5A5EE-7B79-7C2A-F057-0E1850F1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143" y="4919172"/>
              <a:ext cx="1301948" cy="32042"/>
            </a:xfrm>
            <a:custGeom>
              <a:avLst/>
              <a:gdLst>
                <a:gd name="T0" fmla="*/ 649208 w 1301948"/>
                <a:gd name="T1" fmla="*/ 31369 h 32042"/>
                <a:gd name="T2" fmla="*/ 19502 w 1301948"/>
                <a:gd name="T3" fmla="*/ 31706 h 32042"/>
                <a:gd name="T4" fmla="*/ 308 w 1301948"/>
                <a:gd name="T5" fmla="*/ 11838 h 32042"/>
                <a:gd name="T6" fmla="*/ 11084 w 1301948"/>
                <a:gd name="T7" fmla="*/ 725 h 32042"/>
                <a:gd name="T8" fmla="*/ 31288 w 1301948"/>
                <a:gd name="T9" fmla="*/ 725 h 32042"/>
                <a:gd name="T10" fmla="*/ 1280597 w 1301948"/>
                <a:gd name="T11" fmla="*/ 1062 h 32042"/>
                <a:gd name="T12" fmla="*/ 1301811 w 1301948"/>
                <a:gd name="T13" fmla="*/ 11838 h 32042"/>
                <a:gd name="T14" fmla="*/ 1282617 w 1301948"/>
                <a:gd name="T15" fmla="*/ 32042 h 32042"/>
                <a:gd name="T16" fmla="*/ 649208 w 1301948"/>
                <a:gd name="T17" fmla="*/ 31369 h 320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1003" name="Freeform: Shape 25">
              <a:extLst>
                <a:ext uri="{FF2B5EF4-FFF2-40B4-BE49-F238E27FC236}">
                  <a16:creationId xmlns:a16="http://schemas.microsoft.com/office/drawing/2014/main" id="{B2BBB6E5-7C9B-ECA4-0A38-76ED30CC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2628189"/>
              <a:ext cx="638929" cy="515756"/>
            </a:xfrm>
            <a:custGeom>
              <a:avLst/>
              <a:gdLst>
                <a:gd name="T0" fmla="*/ 522958 w 638929"/>
                <a:gd name="T1" fmla="*/ 152730 h 515756"/>
                <a:gd name="T2" fmla="*/ 496019 w 638929"/>
                <a:gd name="T3" fmla="*/ 140271 h 515756"/>
                <a:gd name="T4" fmla="*/ 113818 w 638929"/>
                <a:gd name="T5" fmla="*/ 59790 h 515756"/>
                <a:gd name="T6" fmla="*/ 35021 w 638929"/>
                <a:gd name="T7" fmla="*/ 45983 h 515756"/>
                <a:gd name="T8" fmla="*/ 0 w 638929"/>
                <a:gd name="T9" fmla="*/ 20391 h 515756"/>
                <a:gd name="T10" fmla="*/ 40409 w 638929"/>
                <a:gd name="T11" fmla="*/ 523 h 515756"/>
                <a:gd name="T12" fmla="*/ 102369 w 638929"/>
                <a:gd name="T13" fmla="*/ 12309 h 515756"/>
                <a:gd name="T14" fmla="*/ 259627 w 638929"/>
                <a:gd name="T15" fmla="*/ 45310 h 515756"/>
                <a:gd name="T16" fmla="*/ 493999 w 638929"/>
                <a:gd name="T17" fmla="*/ 95821 h 515756"/>
                <a:gd name="T18" fmla="*/ 576500 w 638929"/>
                <a:gd name="T19" fmla="*/ 154414 h 515756"/>
                <a:gd name="T20" fmla="*/ 583909 w 638929"/>
                <a:gd name="T21" fmla="*/ 237252 h 515756"/>
                <a:gd name="T22" fmla="*/ 590307 w 638929"/>
                <a:gd name="T23" fmla="*/ 247354 h 515756"/>
                <a:gd name="T24" fmla="*/ 637450 w 638929"/>
                <a:gd name="T25" fmla="*/ 323794 h 515756"/>
                <a:gd name="T26" fmla="*/ 581215 w 638929"/>
                <a:gd name="T27" fmla="*/ 507992 h 515756"/>
                <a:gd name="T28" fmla="*/ 558990 w 638929"/>
                <a:gd name="T29" fmla="*/ 509339 h 515756"/>
                <a:gd name="T30" fmla="*/ 501070 w 638929"/>
                <a:gd name="T31" fmla="*/ 397204 h 515756"/>
                <a:gd name="T32" fmla="*/ 497030 w 638929"/>
                <a:gd name="T33" fmla="*/ 312345 h 515756"/>
                <a:gd name="T34" fmla="*/ 523969 w 638929"/>
                <a:gd name="T35" fmla="*/ 249711 h 515756"/>
                <a:gd name="T36" fmla="*/ 529693 w 638929"/>
                <a:gd name="T37" fmla="*/ 247017 h 515756"/>
                <a:gd name="T38" fmla="*/ 547541 w 638929"/>
                <a:gd name="T39" fmla="*/ 188425 h 515756"/>
                <a:gd name="T40" fmla="*/ 522958 w 638929"/>
                <a:gd name="T41" fmla="*/ 152730 h 5157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  <p:sp>
          <p:nvSpPr>
            <p:cNvPr id="41004" name="Freeform: Shape 26">
              <a:extLst>
                <a:ext uri="{FF2B5EF4-FFF2-40B4-BE49-F238E27FC236}">
                  <a16:creationId xmlns:a16="http://schemas.microsoft.com/office/drawing/2014/main" id="{90692E6E-5EB5-B583-0884-B15029F8F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467" y="4971336"/>
              <a:ext cx="735707" cy="470971"/>
            </a:xfrm>
            <a:custGeom>
              <a:avLst/>
              <a:gdLst>
                <a:gd name="T0" fmla="*/ 75430 w 735707"/>
                <a:gd name="T1" fmla="*/ 194045 h 470971"/>
                <a:gd name="T2" fmla="*/ 0 w 735707"/>
                <a:gd name="T3" fmla="*/ 152289 h 470971"/>
                <a:gd name="T4" fmla="*/ 86879 w 735707"/>
                <a:gd name="T5" fmla="*/ 109860 h 470971"/>
                <a:gd name="T6" fmla="*/ 484570 w 735707"/>
                <a:gd name="T7" fmla="*/ 114574 h 470971"/>
                <a:gd name="T8" fmla="*/ 424967 w 735707"/>
                <a:gd name="T9" fmla="*/ 86288 h 470971"/>
                <a:gd name="T10" fmla="*/ 372772 w 735707"/>
                <a:gd name="T11" fmla="*/ 75512 h 470971"/>
                <a:gd name="T12" fmla="*/ 339435 w 735707"/>
                <a:gd name="T13" fmla="*/ 14899 h 470971"/>
                <a:gd name="T14" fmla="*/ 355935 w 735707"/>
                <a:gd name="T15" fmla="*/ 1092 h 470971"/>
                <a:gd name="T16" fmla="*/ 502080 w 735707"/>
                <a:gd name="T17" fmla="*/ 16582 h 470971"/>
                <a:gd name="T18" fmla="*/ 628695 w 735707"/>
                <a:gd name="T19" fmla="*/ 75175 h 470971"/>
                <a:gd name="T20" fmla="*/ 711197 w 735707"/>
                <a:gd name="T21" fmla="*/ 144207 h 470971"/>
                <a:gd name="T22" fmla="*/ 734432 w 735707"/>
                <a:gd name="T23" fmla="*/ 171146 h 470971"/>
                <a:gd name="T24" fmla="*/ 734432 w 735707"/>
                <a:gd name="T25" fmla="*/ 283281 h 470971"/>
                <a:gd name="T26" fmla="*/ 730054 w 735707"/>
                <a:gd name="T27" fmla="*/ 435825 h 470971"/>
                <a:gd name="T28" fmla="*/ 706819 w 735707"/>
                <a:gd name="T29" fmla="*/ 434141 h 470971"/>
                <a:gd name="T30" fmla="*/ 623644 w 735707"/>
                <a:gd name="T31" fmla="*/ 453672 h 470971"/>
                <a:gd name="T32" fmla="*/ 537102 w 735707"/>
                <a:gd name="T33" fmla="*/ 470509 h 470971"/>
                <a:gd name="T34" fmla="*/ 389272 w 735707"/>
                <a:gd name="T35" fmla="*/ 470846 h 470971"/>
                <a:gd name="T36" fmla="*/ 325965 w 735707"/>
                <a:gd name="T37" fmla="*/ 463101 h 470971"/>
                <a:gd name="T38" fmla="*/ 303403 w 735707"/>
                <a:gd name="T39" fmla="*/ 394742 h 470971"/>
                <a:gd name="T40" fmla="*/ 239760 w 735707"/>
                <a:gd name="T41" fmla="*/ 342211 h 470971"/>
                <a:gd name="T42" fmla="*/ 295658 w 735707"/>
                <a:gd name="T43" fmla="*/ 291363 h 470971"/>
                <a:gd name="T44" fmla="*/ 253566 w 735707"/>
                <a:gd name="T45" fmla="*/ 278903 h 470971"/>
                <a:gd name="T46" fmla="*/ 229657 w 735707"/>
                <a:gd name="T47" fmla="*/ 238831 h 470971"/>
                <a:gd name="T48" fmla="*/ 265015 w 735707"/>
                <a:gd name="T49" fmla="*/ 208188 h 470971"/>
                <a:gd name="T50" fmla="*/ 301383 w 735707"/>
                <a:gd name="T51" fmla="*/ 202127 h 470971"/>
                <a:gd name="T52" fmla="*/ 286903 w 735707"/>
                <a:gd name="T53" fmla="*/ 195055 h 470971"/>
                <a:gd name="T54" fmla="*/ 75430 w 735707"/>
                <a:gd name="T55" fmla="*/ 194045 h 470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ZA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13057CB-50B7-5B2F-FB3D-E7B707D48CF9}"/>
              </a:ext>
            </a:extLst>
          </p:cNvPr>
          <p:cNvSpPr txBox="1"/>
          <p:nvPr/>
        </p:nvSpPr>
        <p:spPr>
          <a:xfrm>
            <a:off x="6575425" y="4527550"/>
            <a:ext cx="2719388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40967" name="Group 49">
            <a:extLst>
              <a:ext uri="{FF2B5EF4-FFF2-40B4-BE49-F238E27FC236}">
                <a16:creationId xmlns:a16="http://schemas.microsoft.com/office/drawing/2014/main" id="{EDA1400A-36E7-8511-C4F6-4A6174E64D0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0438" y="1774825"/>
            <a:ext cx="4387850" cy="4406900"/>
            <a:chOff x="6630114" y="1760821"/>
            <a:chExt cx="4388029" cy="440738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61F10EF-B8CB-F9F1-D56C-29AD2D190BA2}"/>
                </a:ext>
              </a:extLst>
            </p:cNvPr>
            <p:cNvCxnSpPr/>
            <p:nvPr/>
          </p:nvCxnSpPr>
          <p:spPr>
            <a:xfrm>
              <a:off x="6636464" y="2983332"/>
              <a:ext cx="1079544" cy="3175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1FB171B-17A8-895A-6717-862D2BCE140F}"/>
                </a:ext>
              </a:extLst>
            </p:cNvPr>
            <p:cNvCxnSpPr/>
            <p:nvPr/>
          </p:nvCxnSpPr>
          <p:spPr>
            <a:xfrm>
              <a:off x="6630114" y="3935937"/>
              <a:ext cx="1079544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3BEBC9A-AF3F-DB90-DB72-D8C7EEFA6586}"/>
                </a:ext>
              </a:extLst>
            </p:cNvPr>
            <p:cNvCxnSpPr/>
            <p:nvPr/>
          </p:nvCxnSpPr>
          <p:spPr>
            <a:xfrm>
              <a:off x="6682504" y="2016437"/>
              <a:ext cx="107954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1" name="그룹 12">
              <a:extLst>
                <a:ext uri="{FF2B5EF4-FFF2-40B4-BE49-F238E27FC236}">
                  <a16:creationId xmlns:a16="http://schemas.microsoft.com/office/drawing/2014/main" id="{F5B36C20-326E-5D54-67F1-9FCE7FD20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9317" y="1760821"/>
              <a:ext cx="3178824" cy="589537"/>
              <a:chOff x="8815264" y="1711124"/>
              <a:chExt cx="3178824" cy="589537"/>
            </a:xfrm>
          </p:grpSpPr>
          <p:sp>
            <p:nvSpPr>
              <p:cNvPr id="40980" name="TextBox 68">
                <a:extLst>
                  <a:ext uri="{FF2B5EF4-FFF2-40B4-BE49-F238E27FC236}">
                    <a16:creationId xmlns:a16="http://schemas.microsoft.com/office/drawing/2014/main" id="{83C3760A-1D27-1BB0-7379-B0E374B92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5264" y="1711124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2800" b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1</a:t>
                </a:r>
                <a:endParaRPr lang="ko-KR" altLang="en-US" b="1">
                  <a:solidFill>
                    <a:schemeClr val="accent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 Placeholder 12">
                <a:extLst>
                  <a:ext uri="{FF2B5EF4-FFF2-40B4-BE49-F238E27FC236}">
                    <a16:creationId xmlns:a16="http://schemas.microsoft.com/office/drawing/2014/main" id="{A8ECDC85-8925-19EF-28E0-FBDE5B1B0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5002" y="1733351"/>
                <a:ext cx="2159088" cy="566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Employer representative. E.g., Supervisor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972" name="그룹 11">
              <a:extLst>
                <a:ext uri="{FF2B5EF4-FFF2-40B4-BE49-F238E27FC236}">
                  <a16:creationId xmlns:a16="http://schemas.microsoft.com/office/drawing/2014/main" id="{AFEAB71E-02AD-F31A-BB7E-77D403FAB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7465" y="2720939"/>
              <a:ext cx="3220676" cy="792391"/>
              <a:chOff x="8113984" y="2574527"/>
              <a:chExt cx="3220676" cy="792391"/>
            </a:xfrm>
          </p:grpSpPr>
          <p:sp>
            <p:nvSpPr>
              <p:cNvPr id="40978" name="TextBox 66">
                <a:extLst>
                  <a:ext uri="{FF2B5EF4-FFF2-40B4-BE49-F238E27FC236}">
                    <a16:creationId xmlns:a16="http://schemas.microsoft.com/office/drawing/2014/main" id="{72397C49-EF13-EA1E-E96E-399DACE552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3984" y="2574527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28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2</a:t>
                </a:r>
                <a:endParaRPr lang="ko-KR" altLang="en-US" b="1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Placeholder 12">
                <a:extLst>
                  <a:ext uri="{FF2B5EF4-FFF2-40B4-BE49-F238E27FC236}">
                    <a16:creationId xmlns:a16="http://schemas.microsoft.com/office/drawing/2014/main" id="{F784CA3D-F926-F71A-F656-89A6AA65AC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0926" y="2616234"/>
                <a:ext cx="2433736" cy="75097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Training Organization. E.g., Instructors, Designated examiners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973" name="그룹 10">
              <a:extLst>
                <a:ext uri="{FF2B5EF4-FFF2-40B4-BE49-F238E27FC236}">
                  <a16:creationId xmlns:a16="http://schemas.microsoft.com/office/drawing/2014/main" id="{9F7EBD88-7221-6ACC-EA10-B6A09F8F5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2997" y="3672743"/>
              <a:ext cx="3152482" cy="568287"/>
              <a:chOff x="7802996" y="3429616"/>
              <a:chExt cx="3152482" cy="56828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3CE99C-B4A1-B392-8515-B003671731FA}"/>
                  </a:ext>
                </a:extLst>
              </p:cNvPr>
              <p:cNvSpPr txBox="1"/>
              <p:nvPr/>
            </p:nvSpPr>
            <p:spPr>
              <a:xfrm>
                <a:off x="7803323" y="3429256"/>
                <a:ext cx="879511" cy="52393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3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 Placeholder 12">
                <a:extLst>
                  <a:ext uri="{FF2B5EF4-FFF2-40B4-BE49-F238E27FC236}">
                    <a16:creationId xmlns:a16="http://schemas.microsoft.com/office/drawing/2014/main" id="{D67A94E7-A566-15F5-3772-8A3DB7EA3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5698" y="3448308"/>
                <a:ext cx="2230529" cy="54933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Dangerous Goods Responsible person. 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 Placeholder 12">
              <a:extLst>
                <a:ext uri="{FF2B5EF4-FFF2-40B4-BE49-F238E27FC236}">
                  <a16:creationId xmlns:a16="http://schemas.microsoft.com/office/drawing/2014/main" id="{6FD2E4B8-6022-40B8-FC3D-0D1FA482F38F}"/>
                </a:ext>
              </a:extLst>
            </p:cNvPr>
            <p:cNvSpPr txBox="1">
              <a:spLocks/>
            </p:cNvSpPr>
            <p:nvPr/>
          </p:nvSpPr>
          <p:spPr>
            <a:xfrm>
              <a:off x="8859055" y="5701433"/>
              <a:ext cx="1500249" cy="46677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  <a:defRPr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:a16="http://schemas.microsoft.com/office/drawing/2014/main" id="{5A5B1603-B05A-1743-9CA9-F1FF7DEF5906}"/>
                </a:ext>
              </a:extLst>
            </p:cNvPr>
            <p:cNvSpPr txBox="1">
              <a:spLocks/>
            </p:cNvSpPr>
            <p:nvPr/>
          </p:nvSpPr>
          <p:spPr>
            <a:xfrm>
              <a:off x="6650753" y="4721838"/>
              <a:ext cx="4367390" cy="11066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Assessor Qualification.</a:t>
              </a:r>
            </a:p>
            <a:p>
              <a:pPr marL="0" indent="0">
                <a:buFont typeface="Arial" pitchFamily="34" charset="0"/>
                <a:buNone/>
                <a:defRPr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ü"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Dangerous goods Group A advanced proficiency</a:t>
              </a:r>
            </a:p>
            <a:p>
              <a:pPr>
                <a:buFont typeface="Wingdings" panose="05000000000000000000" pitchFamily="2" charset="2"/>
                <a:buChar char="ü"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of the operation </a:t>
              </a:r>
            </a:p>
            <a:p>
              <a:pPr marL="0" indent="0">
                <a:buFont typeface="Arial" pitchFamily="34" charset="0"/>
                <a:buNone/>
                <a:defRPr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itchFamily="34" charset="0"/>
                <a:buNone/>
                <a:defRPr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3EA539-0FFA-87D6-7CA8-C23A56B50E12}"/>
              </a:ext>
            </a:extLst>
          </p:cNvPr>
          <p:cNvSpPr txBox="1"/>
          <p:nvPr/>
        </p:nvSpPr>
        <p:spPr>
          <a:xfrm>
            <a:off x="3002420" y="2482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Assessors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728A51-D7F8-0D19-13FA-588405408C16}"/>
              </a:ext>
            </a:extLst>
          </p:cNvPr>
          <p:cNvSpPr/>
          <p:nvPr/>
        </p:nvSpPr>
        <p:spPr>
          <a:xfrm>
            <a:off x="474395" y="1211664"/>
            <a:ext cx="2740160" cy="31319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132D2-B407-29FD-2582-8E4B4D0ED0D5}"/>
              </a:ext>
            </a:extLst>
          </p:cNvPr>
          <p:cNvSpPr/>
          <p:nvPr/>
        </p:nvSpPr>
        <p:spPr>
          <a:xfrm>
            <a:off x="474395" y="1745414"/>
            <a:ext cx="3312159" cy="3414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AEEFA-8EBC-818B-B374-363DE10DF99A}"/>
              </a:ext>
            </a:extLst>
          </p:cNvPr>
          <p:cNvSpPr/>
          <p:nvPr/>
        </p:nvSpPr>
        <p:spPr>
          <a:xfrm>
            <a:off x="474395" y="2423736"/>
            <a:ext cx="3802446" cy="31630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1AFDF-43B7-8AA6-E464-379EEDBF9BE8}"/>
              </a:ext>
            </a:extLst>
          </p:cNvPr>
          <p:cNvSpPr/>
          <p:nvPr/>
        </p:nvSpPr>
        <p:spPr>
          <a:xfrm>
            <a:off x="474395" y="3050140"/>
            <a:ext cx="4315008" cy="3414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003C0-36F2-B2CE-627C-889F00A74B4A}"/>
              </a:ext>
            </a:extLst>
          </p:cNvPr>
          <p:cNvSpPr/>
          <p:nvPr/>
        </p:nvSpPr>
        <p:spPr>
          <a:xfrm>
            <a:off x="444438" y="3768713"/>
            <a:ext cx="4757932" cy="340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6E091-BDC7-5EB3-85AA-71BF7BB6B630}"/>
              </a:ext>
            </a:extLst>
          </p:cNvPr>
          <p:cNvSpPr/>
          <p:nvPr/>
        </p:nvSpPr>
        <p:spPr>
          <a:xfrm>
            <a:off x="444438" y="4496798"/>
            <a:ext cx="5324942" cy="340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04DA5-66EB-29E8-D4BD-788208AA48B4}"/>
              </a:ext>
            </a:extLst>
          </p:cNvPr>
          <p:cNvSpPr/>
          <p:nvPr/>
        </p:nvSpPr>
        <p:spPr>
          <a:xfrm>
            <a:off x="474395" y="5182654"/>
            <a:ext cx="5984240" cy="3713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2BDE0-1FC8-02EE-A396-8DCC78C2A08E}"/>
              </a:ext>
            </a:extLst>
          </p:cNvPr>
          <p:cNvSpPr/>
          <p:nvPr/>
        </p:nvSpPr>
        <p:spPr>
          <a:xfrm>
            <a:off x="474395" y="5826982"/>
            <a:ext cx="6408525" cy="3002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093F1-8EC1-0969-A2C1-07ADAA0268D3}"/>
              </a:ext>
            </a:extLst>
          </p:cNvPr>
          <p:cNvSpPr txBox="1"/>
          <p:nvPr/>
        </p:nvSpPr>
        <p:spPr>
          <a:xfrm>
            <a:off x="2183746" y="1197774"/>
            <a:ext cx="1058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A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F001A-10BB-4DBD-7E9B-581B472BBBBA}"/>
              </a:ext>
            </a:extLst>
          </p:cNvPr>
          <p:cNvSpPr txBox="1"/>
          <p:nvPr/>
        </p:nvSpPr>
        <p:spPr>
          <a:xfrm>
            <a:off x="2756325" y="1749124"/>
            <a:ext cx="117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B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1F498-61D4-7E58-F035-6B1B54F73E29}"/>
              </a:ext>
            </a:extLst>
          </p:cNvPr>
          <p:cNvSpPr txBox="1"/>
          <p:nvPr/>
        </p:nvSpPr>
        <p:spPr>
          <a:xfrm>
            <a:off x="3160519" y="2414232"/>
            <a:ext cx="125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C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E6A99-301C-AA2A-2B69-8FBE2865D7E4}"/>
              </a:ext>
            </a:extLst>
          </p:cNvPr>
          <p:cNvSpPr txBox="1"/>
          <p:nvPr/>
        </p:nvSpPr>
        <p:spPr>
          <a:xfrm>
            <a:off x="3678657" y="303532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D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08B24-5081-D48D-6B29-4F8D567B34BF}"/>
              </a:ext>
            </a:extLst>
          </p:cNvPr>
          <p:cNvSpPr txBox="1"/>
          <p:nvPr/>
        </p:nvSpPr>
        <p:spPr>
          <a:xfrm>
            <a:off x="4185222" y="37652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E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DC6F8-0B09-B50B-7BF4-FBC1A1E63F9A}"/>
              </a:ext>
            </a:extLst>
          </p:cNvPr>
          <p:cNvSpPr txBox="1"/>
          <p:nvPr/>
        </p:nvSpPr>
        <p:spPr>
          <a:xfrm>
            <a:off x="4633386" y="4516990"/>
            <a:ext cx="115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F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BBE83-9791-4F90-F742-B7F144B7ADE0}"/>
              </a:ext>
            </a:extLst>
          </p:cNvPr>
          <p:cNvSpPr txBox="1"/>
          <p:nvPr/>
        </p:nvSpPr>
        <p:spPr>
          <a:xfrm>
            <a:off x="5419105" y="5194650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G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979EA0-5773-A51B-9D5D-6DFF8A9A34D1}"/>
              </a:ext>
            </a:extLst>
          </p:cNvPr>
          <p:cNvSpPr txBox="1"/>
          <p:nvPr/>
        </p:nvSpPr>
        <p:spPr>
          <a:xfrm>
            <a:off x="5684177" y="580612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H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556656-4474-F547-D284-17BEDDE7B8C3}"/>
              </a:ext>
            </a:extLst>
          </p:cNvPr>
          <p:cNvGrpSpPr/>
          <p:nvPr/>
        </p:nvGrpSpPr>
        <p:grpSpPr>
          <a:xfrm>
            <a:off x="3376531" y="970940"/>
            <a:ext cx="7162434" cy="819965"/>
            <a:chOff x="2428422" y="3926277"/>
            <a:chExt cx="2679288" cy="8920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61E506-40D6-DB46-C7C6-6835B2BF67C2}"/>
                </a:ext>
              </a:extLst>
            </p:cNvPr>
            <p:cNvSpPr txBox="1"/>
            <p:nvPr/>
          </p:nvSpPr>
          <p:spPr>
            <a:xfrm>
              <a:off x="2538455" y="4214062"/>
              <a:ext cx="2569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DG acceptance personnel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rPr>
                <a:t>. DG advanced proficiency level for Instructors/moderators/assessors,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rPr>
                <a:t>etc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rPr>
                <a:t> 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09F3FC-2974-CADA-456F-A7CE92D0501F}"/>
                </a:ext>
              </a:extLst>
            </p:cNvPr>
            <p:cNvSpPr txBox="1"/>
            <p:nvPr/>
          </p:nvSpPr>
          <p:spPr>
            <a:xfrm>
              <a:off x="2428422" y="3926277"/>
              <a:ext cx="2547414" cy="89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DG acceptance personnel/ DG advanced proficiency Level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091BF60-EE9B-0008-5ECF-6DA4CCE62F00}"/>
              </a:ext>
            </a:extLst>
          </p:cNvPr>
          <p:cNvSpPr txBox="1"/>
          <p:nvPr/>
        </p:nvSpPr>
        <p:spPr>
          <a:xfrm>
            <a:off x="3945253" y="1726888"/>
            <a:ext cx="468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Non-DG cargo acceptance personnel 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220D3E-3C8E-2D54-7911-5526E5305613}"/>
              </a:ext>
            </a:extLst>
          </p:cNvPr>
          <p:cNvSpPr txBox="1"/>
          <p:nvPr/>
        </p:nvSpPr>
        <p:spPr>
          <a:xfrm>
            <a:off x="4358553" y="1987888"/>
            <a:ext cx="4694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Non-DG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ZA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cargo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0BAC3F-D19C-925A-1ECE-3AF92303363C}"/>
              </a:ext>
            </a:extLst>
          </p:cNvPr>
          <p:cNvSpPr txBox="1"/>
          <p:nvPr/>
        </p:nvSpPr>
        <p:spPr>
          <a:xfrm>
            <a:off x="4473483" y="2319726"/>
            <a:ext cx="442662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Pilots/Load Controllers 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F6E625-EE35-B679-2317-F91FC59CAD13}"/>
              </a:ext>
            </a:extLst>
          </p:cNvPr>
          <p:cNvSpPr txBox="1"/>
          <p:nvPr/>
        </p:nvSpPr>
        <p:spPr>
          <a:xfrm>
            <a:off x="4487594" y="2644730"/>
            <a:ext cx="447721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Pilots, Load controllers, Flight Dispatch, Flight Operations officer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F528B3-16AA-1B3E-4A21-8386DAEF4864}"/>
              </a:ext>
            </a:extLst>
          </p:cNvPr>
          <p:cNvGrpSpPr/>
          <p:nvPr/>
        </p:nvGrpSpPr>
        <p:grpSpPr>
          <a:xfrm>
            <a:off x="5082767" y="2977389"/>
            <a:ext cx="4366416" cy="486922"/>
            <a:chOff x="2543198" y="4388490"/>
            <a:chExt cx="2577763" cy="4869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A88EB7-FF7C-909D-3606-73AA6D282C1E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Cabin Crew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2A7C36-70F7-0000-6DB0-FF7FEC75F40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Cabin Crew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902D8B-95D8-2034-D317-C3755F69E686}"/>
              </a:ext>
            </a:extLst>
          </p:cNvPr>
          <p:cNvSpPr txBox="1"/>
          <p:nvPr/>
        </p:nvSpPr>
        <p:spPr>
          <a:xfrm>
            <a:off x="5393582" y="3630816"/>
            <a:ext cx="587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Passenger handling, baggage handling, security 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B68A91-9764-1C5D-1DC2-C1CBD4F31184}"/>
              </a:ext>
            </a:extLst>
          </p:cNvPr>
          <p:cNvSpPr txBox="1"/>
          <p:nvPr/>
        </p:nvSpPr>
        <p:spPr>
          <a:xfrm>
            <a:off x="5484686" y="3891379"/>
            <a:ext cx="5950087" cy="3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Check-in, Baggage handlers, Warehouse personnel, security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49B2B8-005F-B916-14E2-691DDEF6CCC6}"/>
              </a:ext>
            </a:extLst>
          </p:cNvPr>
          <p:cNvGrpSpPr/>
          <p:nvPr/>
        </p:nvGrpSpPr>
        <p:grpSpPr>
          <a:xfrm>
            <a:off x="5769380" y="4375089"/>
            <a:ext cx="4767383" cy="569888"/>
            <a:chOff x="2551706" y="4276125"/>
            <a:chExt cx="2733529" cy="4706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2C6705-5E2D-F687-40C7-B31F5D6432E4}"/>
                </a:ext>
              </a:extLst>
            </p:cNvPr>
            <p:cNvSpPr txBox="1"/>
            <p:nvPr/>
          </p:nvSpPr>
          <p:spPr>
            <a:xfrm>
              <a:off x="2715980" y="4469726"/>
              <a:ext cx="2569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Shippers/packers/freight forwarders/courier personnel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DB9CF7-5E58-95B2-DAA5-52D12E5A3EA5}"/>
                </a:ext>
              </a:extLst>
            </p:cNvPr>
            <p:cNvSpPr txBox="1"/>
            <p:nvPr/>
          </p:nvSpPr>
          <p:spPr>
            <a:xfrm>
              <a:off x="2551706" y="4276125"/>
              <a:ext cx="2547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Shippers/Packers of dangerous goods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DAAE9BA-99D5-1DE3-0371-6813D552CEA0}"/>
              </a:ext>
            </a:extLst>
          </p:cNvPr>
          <p:cNvSpPr txBox="1"/>
          <p:nvPr/>
        </p:nvSpPr>
        <p:spPr>
          <a:xfrm>
            <a:off x="6649215" y="5118946"/>
            <a:ext cx="4442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Shipping of infectious substances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2AA8F3-91D1-E7F5-4203-2AE1AEECB21C}"/>
              </a:ext>
            </a:extLst>
          </p:cNvPr>
          <p:cNvSpPr txBox="1"/>
          <p:nvPr/>
        </p:nvSpPr>
        <p:spPr>
          <a:xfrm>
            <a:off x="7119766" y="5748613"/>
            <a:ext cx="43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Lithium batteries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5797C-C53A-3880-4CD2-A8C4071DE80D}"/>
              </a:ext>
            </a:extLst>
          </p:cNvPr>
          <p:cNvSpPr txBox="1"/>
          <p:nvPr/>
        </p:nvSpPr>
        <p:spPr>
          <a:xfrm>
            <a:off x="2741537" y="228600"/>
            <a:ext cx="609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Groupings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572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EF001A-10BB-4DBD-7E9B-581B472BBBBA}"/>
              </a:ext>
            </a:extLst>
          </p:cNvPr>
          <p:cNvSpPr txBox="1"/>
          <p:nvPr/>
        </p:nvSpPr>
        <p:spPr>
          <a:xfrm>
            <a:off x="2756325" y="1749124"/>
            <a:ext cx="117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B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E6A99-301C-AA2A-2B69-8FBE2865D7E4}"/>
              </a:ext>
            </a:extLst>
          </p:cNvPr>
          <p:cNvSpPr txBox="1"/>
          <p:nvPr/>
        </p:nvSpPr>
        <p:spPr>
          <a:xfrm>
            <a:off x="3678657" y="303532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D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08B24-5081-D48D-6B29-4F8D567B34BF}"/>
              </a:ext>
            </a:extLst>
          </p:cNvPr>
          <p:cNvSpPr txBox="1"/>
          <p:nvPr/>
        </p:nvSpPr>
        <p:spPr>
          <a:xfrm>
            <a:off x="4185222" y="37652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E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DC6F8-0B09-B50B-7BF4-FBC1A1E63F9A}"/>
              </a:ext>
            </a:extLst>
          </p:cNvPr>
          <p:cNvSpPr txBox="1"/>
          <p:nvPr/>
        </p:nvSpPr>
        <p:spPr>
          <a:xfrm>
            <a:off x="4633386" y="4516990"/>
            <a:ext cx="115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F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BBE83-9791-4F90-F742-B7F144B7ADE0}"/>
              </a:ext>
            </a:extLst>
          </p:cNvPr>
          <p:cNvSpPr txBox="1"/>
          <p:nvPr/>
        </p:nvSpPr>
        <p:spPr>
          <a:xfrm>
            <a:off x="5419105" y="5194650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G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979EA0-5773-A51B-9D5D-6DFF8A9A34D1}"/>
              </a:ext>
            </a:extLst>
          </p:cNvPr>
          <p:cNvSpPr txBox="1"/>
          <p:nvPr/>
        </p:nvSpPr>
        <p:spPr>
          <a:xfrm>
            <a:off x="5684177" y="580612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Group H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5797C-C53A-3880-4CD2-A8C4071DE80D}"/>
              </a:ext>
            </a:extLst>
          </p:cNvPr>
          <p:cNvSpPr txBox="1"/>
          <p:nvPr/>
        </p:nvSpPr>
        <p:spPr>
          <a:xfrm>
            <a:off x="2741537" y="457200"/>
            <a:ext cx="609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Curriculum guideline </a:t>
            </a:r>
            <a:endParaRPr lang="en-ZA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4599356-70AF-7CE7-5F19-81EFBBB8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76" y="1215294"/>
            <a:ext cx="8763000" cy="50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02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10515600" cy="6699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The Regulator</a:t>
            </a:r>
            <a:br>
              <a:rPr kumimoji="0" lang="en-Z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</a:br>
            <a:endParaRPr lang="en-ZA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096000" y="2291468"/>
            <a:ext cx="0" cy="3718852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969316" y="2028217"/>
            <a:ext cx="17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>
                <a:solidFill>
                  <a:schemeClr val="accent1"/>
                </a:solidFill>
              </a:rPr>
              <a:t>The Authority </a:t>
            </a:r>
          </a:p>
        </p:txBody>
      </p:sp>
      <p:sp>
        <p:nvSpPr>
          <p:cNvPr id="41" name="TextBox 7 - 1"/>
          <p:cNvSpPr txBox="1"/>
          <p:nvPr/>
        </p:nvSpPr>
        <p:spPr>
          <a:xfrm>
            <a:off x="1066800" y="2534707"/>
            <a:ext cx="4504104" cy="2164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/>
              <a:t>Regulations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Technical guidance for Inspectors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/>
              <a:t>Policies and Procedures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Checklists  </a:t>
            </a:r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22003" y="2062108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>
                <a:solidFill>
                  <a:schemeClr val="accent2"/>
                </a:solidFill>
              </a:rPr>
              <a:t>The industry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AD8E1D-EB23-C23F-0BE9-E63CB564204C}"/>
              </a:ext>
            </a:extLst>
          </p:cNvPr>
          <p:cNvSpPr txBox="1"/>
          <p:nvPr/>
        </p:nvSpPr>
        <p:spPr>
          <a:xfrm>
            <a:off x="2839610" y="9718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Authority’s internal considerations- Technical Guidance material and procedures  </a:t>
            </a:r>
          </a:p>
        </p:txBody>
      </p:sp>
      <p:sp>
        <p:nvSpPr>
          <p:cNvPr id="19" name="Ellipse 24">
            <a:extLst>
              <a:ext uri="{FF2B5EF4-FFF2-40B4-BE49-F238E27FC236}">
                <a16:creationId xmlns:a16="http://schemas.microsoft.com/office/drawing/2014/main" id="{55AE3CA9-015F-4517-1E0B-1909715E16C3}"/>
              </a:ext>
            </a:extLst>
          </p:cNvPr>
          <p:cNvSpPr/>
          <p:nvPr/>
        </p:nvSpPr>
        <p:spPr>
          <a:xfrm>
            <a:off x="915682" y="2062108"/>
            <a:ext cx="400456" cy="4004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Ellipse 29">
            <a:extLst>
              <a:ext uri="{FF2B5EF4-FFF2-40B4-BE49-F238E27FC236}">
                <a16:creationId xmlns:a16="http://schemas.microsoft.com/office/drawing/2014/main" id="{FEC36C48-A8DF-8194-A269-37A037F2268C}"/>
              </a:ext>
            </a:extLst>
          </p:cNvPr>
          <p:cNvSpPr/>
          <p:nvPr/>
        </p:nvSpPr>
        <p:spPr>
          <a:xfrm>
            <a:off x="6244283" y="2106802"/>
            <a:ext cx="400456" cy="400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" name="TextBox 7 - 1">
            <a:extLst>
              <a:ext uri="{FF2B5EF4-FFF2-40B4-BE49-F238E27FC236}">
                <a16:creationId xmlns:a16="http://schemas.microsoft.com/office/drawing/2014/main" id="{A321545C-4469-51BE-6934-F2DB0BC4AD93}"/>
              </a:ext>
            </a:extLst>
          </p:cNvPr>
          <p:cNvSpPr txBox="1"/>
          <p:nvPr/>
        </p:nvSpPr>
        <p:spPr>
          <a:xfrm>
            <a:off x="6571987" y="2804677"/>
            <a:ext cx="4504104" cy="1595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Technical guidance for the Industry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/>
              <a:t>Checklists for the industry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Consultations with industry  </a:t>
            </a:r>
            <a:endParaRPr lang="en-ZA" dirty="0">
              <a:latin typeface="Arial" panose="020B0604020202020204" pitchFamily="34" charset="0"/>
            </a:endParaRP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3AF4BE08-F460-A25C-A9CE-50732520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953000"/>
            <a:ext cx="2633438" cy="111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ow to write customer service procedures — Jeff Toister">
            <a:extLst>
              <a:ext uri="{FF2B5EF4-FFF2-40B4-BE49-F238E27FC236}">
                <a16:creationId xmlns:a16="http://schemas.microsoft.com/office/drawing/2014/main" id="{9FEB76B0-61DF-9B91-4486-9616E5EC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0" y="4572000"/>
            <a:ext cx="2414755" cy="16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5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Operator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rPr>
              <a:t>compliance summary 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rPr>
              <a:t> 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  <p:grpSp>
        <p:nvGrpSpPr>
          <p:cNvPr id="61" name="Group 17">
            <a:extLst>
              <a:ext uri="{FF2B5EF4-FFF2-40B4-BE49-F238E27FC236}">
                <a16:creationId xmlns:a16="http://schemas.microsoft.com/office/drawing/2014/main" id="{8B9DBEBA-0A19-42E8-A40B-BA960042EAB9}"/>
              </a:ext>
            </a:extLst>
          </p:cNvPr>
          <p:cNvGrpSpPr/>
          <p:nvPr/>
        </p:nvGrpSpPr>
        <p:grpSpPr>
          <a:xfrm>
            <a:off x="3608440" y="1293445"/>
            <a:ext cx="7973962" cy="1159440"/>
            <a:chOff x="8569720" y="-95020"/>
            <a:chExt cx="5635133" cy="76633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5B68DA-89AC-47E3-A09F-219C2CE7114D}"/>
                </a:ext>
              </a:extLst>
            </p:cNvPr>
            <p:cNvSpPr txBox="1"/>
            <p:nvPr/>
          </p:nvSpPr>
          <p:spPr>
            <a:xfrm>
              <a:off x="8569720" y="-90407"/>
              <a:ext cx="2194396" cy="244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Operators- NO DG approved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460E67-2C32-4475-939A-C29902F106D1}"/>
                </a:ext>
              </a:extLst>
            </p:cNvPr>
            <p:cNvSpPr txBox="1"/>
            <p:nvPr/>
          </p:nvSpPr>
          <p:spPr>
            <a:xfrm>
              <a:off x="8572262" y="242541"/>
              <a:ext cx="1981200" cy="2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cs typeface="Arial" pitchFamily="34" charset="0"/>
                </a:rPr>
                <a:t>Non- DG approved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3D2388-3B7B-47C4-A7D3-94DBEA3E4165}"/>
                </a:ext>
              </a:extLst>
            </p:cNvPr>
            <p:cNvSpPr txBox="1"/>
            <p:nvPr/>
          </p:nvSpPr>
          <p:spPr>
            <a:xfrm>
              <a:off x="11639882" y="-95020"/>
              <a:ext cx="2564971" cy="244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DG approved Operators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C2B593A-9CD4-4BC7-8DB2-7391047E7C32}"/>
                </a:ext>
              </a:extLst>
            </p:cNvPr>
            <p:cNvSpPr txBox="1"/>
            <p:nvPr/>
          </p:nvSpPr>
          <p:spPr>
            <a:xfrm>
              <a:off x="11664763" y="183094"/>
              <a:ext cx="1981200" cy="48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cs typeface="Arial" pitchFamily="34" charset="0"/>
                </a:rPr>
                <a:t>Any entities doing final acceptance of cargo/ dangerous goods before it is loaded onto an aircraft </a:t>
              </a:r>
              <a:endParaRPr lang="ko-KR" altLang="en-US" sz="1400" dirty="0">
                <a:cs typeface="Arial" pitchFamily="34" charset="0"/>
              </a:endParaRPr>
            </a:p>
          </p:txBody>
        </p:sp>
      </p:grpSp>
      <p:sp>
        <p:nvSpPr>
          <p:cNvPr id="66" name="Rectangle 8">
            <a:extLst>
              <a:ext uri="{FF2B5EF4-FFF2-40B4-BE49-F238E27FC236}">
                <a16:creationId xmlns:a16="http://schemas.microsoft.com/office/drawing/2014/main" id="{A1C1860F-DF2B-4418-AC25-F1B73A71E989}"/>
              </a:ext>
            </a:extLst>
          </p:cNvPr>
          <p:cNvSpPr/>
          <p:nvPr/>
        </p:nvSpPr>
        <p:spPr>
          <a:xfrm flipH="1">
            <a:off x="3392127" y="2733368"/>
            <a:ext cx="88491" cy="3411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67" name="Group 18">
            <a:extLst>
              <a:ext uri="{FF2B5EF4-FFF2-40B4-BE49-F238E27FC236}">
                <a16:creationId xmlns:a16="http://schemas.microsoft.com/office/drawing/2014/main" id="{A8B53980-8BEC-4B88-86EF-8C2435E032AD}"/>
              </a:ext>
            </a:extLst>
          </p:cNvPr>
          <p:cNvGrpSpPr/>
          <p:nvPr/>
        </p:nvGrpSpPr>
        <p:grpSpPr>
          <a:xfrm>
            <a:off x="3588743" y="2798865"/>
            <a:ext cx="3726453" cy="3042891"/>
            <a:chOff x="8881969" y="506479"/>
            <a:chExt cx="3345267" cy="237003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47B4A1-C486-4853-B4CC-27A88C369636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2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Application for CBTA approval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C2150D6-5FCC-46B2-9CB3-2B1A10143D01}"/>
                </a:ext>
              </a:extLst>
            </p:cNvPr>
            <p:cNvSpPr txBox="1"/>
            <p:nvPr/>
          </p:nvSpPr>
          <p:spPr>
            <a:xfrm>
              <a:off x="8934928" y="827639"/>
              <a:ext cx="3283552" cy="535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Submit OM DG Section containing CBTA program</a:t>
              </a:r>
            </a:p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endParaRPr lang="en-US" altLang="ko-KR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8493345-CA20-4E3A-B4E9-D8333F4CA2AA}"/>
                </a:ext>
              </a:extLst>
            </p:cNvPr>
            <p:cNvSpPr txBox="1"/>
            <p:nvPr/>
          </p:nvSpPr>
          <p:spPr>
            <a:xfrm>
              <a:off x="8917274" y="1814093"/>
              <a:ext cx="3283552" cy="38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Receives cargo with declaration that its not DG.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950C678-E497-4791-8311-3F8ED06E68E8}"/>
                </a:ext>
              </a:extLst>
            </p:cNvPr>
            <p:cNvSpPr txBox="1"/>
            <p:nvPr/>
          </p:nvSpPr>
          <p:spPr>
            <a:xfrm>
              <a:off x="8934951" y="1531223"/>
              <a:ext cx="3283552" cy="22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Does not handle dangerous goods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95FC66-E04B-4F88-8660-382C618B0721}"/>
                </a:ext>
              </a:extLst>
            </p:cNvPr>
            <p:cNvSpPr txBox="1"/>
            <p:nvPr/>
          </p:nvSpPr>
          <p:spPr>
            <a:xfrm>
              <a:off x="8943684" y="1240696"/>
              <a:ext cx="3283552" cy="22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CBTA Manual and assessments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5003CD-AD7D-418C-A754-590B227FF95C}"/>
                </a:ext>
              </a:extLst>
            </p:cNvPr>
            <p:cNvSpPr txBox="1"/>
            <p:nvPr/>
          </p:nvSpPr>
          <p:spPr>
            <a:xfrm>
              <a:off x="8908448" y="2647384"/>
              <a:ext cx="3283552" cy="22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Report incidents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5896EF-0A29-4D7D-AA73-0FBD834EDEDD}"/>
                </a:ext>
              </a:extLst>
            </p:cNvPr>
            <p:cNvSpPr txBox="1"/>
            <p:nvPr/>
          </p:nvSpPr>
          <p:spPr>
            <a:xfrm>
              <a:off x="8881969" y="2241985"/>
              <a:ext cx="3283552" cy="38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Rejects or request rescreening in the absence of declaration</a:t>
              </a:r>
            </a:p>
          </p:txBody>
        </p:sp>
      </p:grpSp>
      <p:sp>
        <p:nvSpPr>
          <p:cNvPr id="4" name="Rectangle 8">
            <a:extLst>
              <a:ext uri="{FF2B5EF4-FFF2-40B4-BE49-F238E27FC236}">
                <a16:creationId xmlns:a16="http://schemas.microsoft.com/office/drawing/2014/main" id="{85E10B5A-5098-2234-08B7-B78F23B6C845}"/>
              </a:ext>
            </a:extLst>
          </p:cNvPr>
          <p:cNvSpPr/>
          <p:nvPr/>
        </p:nvSpPr>
        <p:spPr>
          <a:xfrm>
            <a:off x="7393829" y="2714260"/>
            <a:ext cx="68855" cy="3440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F576574C-2534-288B-21A8-2179F503E8CB}"/>
              </a:ext>
            </a:extLst>
          </p:cNvPr>
          <p:cNvGrpSpPr/>
          <p:nvPr/>
        </p:nvGrpSpPr>
        <p:grpSpPr>
          <a:xfrm>
            <a:off x="7691452" y="2626800"/>
            <a:ext cx="4107259" cy="3430192"/>
            <a:chOff x="8884288" y="506479"/>
            <a:chExt cx="3364085" cy="2530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E261BF-4DEF-C183-9194-E12DCFAD199D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Application for DG approval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7761DF-E76D-DDF4-31B9-36F59CF8E965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Submit OM DG Section with CBTA program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112EDA-42C1-C3F7-5A72-40E700573451}"/>
                </a:ext>
              </a:extLst>
            </p:cNvPr>
            <p:cNvSpPr txBox="1"/>
            <p:nvPr/>
          </p:nvSpPr>
          <p:spPr>
            <a:xfrm>
              <a:off x="8908448" y="1682321"/>
              <a:ext cx="3283552" cy="48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Ensure declaration for non-DG cargo is given to the operator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E8081-9FB7-34A8-D417-804A5E90D510}"/>
                </a:ext>
              </a:extLst>
            </p:cNvPr>
            <p:cNvSpPr txBox="1"/>
            <p:nvPr/>
          </p:nvSpPr>
          <p:spPr>
            <a:xfrm>
              <a:off x="8884288" y="1402659"/>
              <a:ext cx="3283552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Five Phase Process will apply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7DDDD9-FF4E-E970-3FD6-AEC7E60244ED}"/>
                </a:ext>
              </a:extLst>
            </p:cNvPr>
            <p:cNvSpPr txBox="1"/>
            <p:nvPr/>
          </p:nvSpPr>
          <p:spPr>
            <a:xfrm>
              <a:off x="8916501" y="2076014"/>
              <a:ext cx="3283552" cy="3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Keeps all DG Documentation for DG shipments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C51942-BB3C-A6C0-4859-F9EA9B7FAB04}"/>
                </a:ext>
              </a:extLst>
            </p:cNvPr>
            <p:cNvSpPr txBox="1"/>
            <p:nvPr/>
          </p:nvSpPr>
          <p:spPr>
            <a:xfrm>
              <a:off x="8964821" y="2819876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Report incidents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4D94E-83B3-766E-3B70-5CCCB20BFAF9}"/>
                </a:ext>
              </a:extLst>
            </p:cNvPr>
            <p:cNvSpPr txBox="1"/>
            <p:nvPr/>
          </p:nvSpPr>
          <p:spPr>
            <a:xfrm>
              <a:off x="8932608" y="2469704"/>
              <a:ext cx="3283552" cy="3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Reject or request rescreening in the absence of declaration</a:t>
              </a:r>
            </a:p>
          </p:txBody>
        </p:sp>
      </p:grpSp>
      <p:pic>
        <p:nvPicPr>
          <p:cNvPr id="17" name="Picture 16" descr="A plane being loaded with cargo&#10;&#10;Description automatically generated with medium confidence">
            <a:extLst>
              <a:ext uri="{FF2B5EF4-FFF2-40B4-BE49-F238E27FC236}">
                <a16:creationId xmlns:a16="http://schemas.microsoft.com/office/drawing/2014/main" id="{3067B92C-0C90-98E9-83D2-97FEBB40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0554"/>
            <a:ext cx="3042668" cy="210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large airplane with a lift&#10;&#10;Description automatically generated with medium confidence">
            <a:extLst>
              <a:ext uri="{FF2B5EF4-FFF2-40B4-BE49-F238E27FC236}">
                <a16:creationId xmlns:a16="http://schemas.microsoft.com/office/drawing/2014/main" id="{A999FD92-B174-5DD2-7F9A-7B3E00886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6" y="2282927"/>
            <a:ext cx="307657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ang ppt cont bot.png">
            <a:extLst>
              <a:ext uri="{FF2B5EF4-FFF2-40B4-BE49-F238E27FC236}">
                <a16:creationId xmlns:a16="http://schemas.microsoft.com/office/drawing/2014/main" id="{7A5372F8-2A63-7E20-102F-556E75781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4898"/>
            <a:ext cx="12192000" cy="6909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F52FE2-9357-FCA2-76C2-0EC2528DCAEF}"/>
              </a:ext>
            </a:extLst>
          </p:cNvPr>
          <p:cNvSpPr txBox="1"/>
          <p:nvPr/>
        </p:nvSpPr>
        <p:spPr>
          <a:xfrm>
            <a:off x="7735697" y="3492605"/>
            <a:ext cx="4008935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CBTA Manual and assessments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31278-5FCE-0A12-6A11-B71EAC2F7C2C}"/>
              </a:ext>
            </a:extLst>
          </p:cNvPr>
          <p:cNvSpPr txBox="1"/>
          <p:nvPr/>
        </p:nvSpPr>
        <p:spPr>
          <a:xfrm>
            <a:off x="2989007" y="1230332"/>
            <a:ext cx="2408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03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F1F29C-C2A1-0402-1BF5-21CA37C34395}"/>
              </a:ext>
            </a:extLst>
          </p:cNvPr>
          <p:cNvSpPr txBox="1"/>
          <p:nvPr/>
        </p:nvSpPr>
        <p:spPr>
          <a:xfrm>
            <a:off x="7246374" y="1219198"/>
            <a:ext cx="2025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04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21" name="Picture 20" descr="dang ppt cont top 2.png">
            <a:extLst>
              <a:ext uri="{FF2B5EF4-FFF2-40B4-BE49-F238E27FC236}">
                <a16:creationId xmlns:a16="http://schemas.microsoft.com/office/drawing/2014/main" id="{A8042BAF-C67F-4174-D2E4-50D7EC07E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8FE7A2-3D08-4711-2853-6037A9EC368C}"/>
              </a:ext>
            </a:extLst>
          </p:cNvPr>
          <p:cNvSpPr txBox="1"/>
          <p:nvPr/>
        </p:nvSpPr>
        <p:spPr>
          <a:xfrm>
            <a:off x="2418736" y="6273225"/>
            <a:ext cx="6194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Regulation 92.01. 47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88C264-F55A-7FEA-1397-316ECA450F99}"/>
              </a:ext>
            </a:extLst>
          </p:cNvPr>
          <p:cNvSpPr txBox="1"/>
          <p:nvPr/>
        </p:nvSpPr>
        <p:spPr>
          <a:xfrm>
            <a:off x="319910" y="570861"/>
            <a:ext cx="18235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Dangerous Goods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Air Cargo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3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D63FFC1-A955-449F-93CC-0D87269EBFA0}"/>
              </a:ext>
            </a:extLst>
          </p:cNvPr>
          <p:cNvGrpSpPr/>
          <p:nvPr/>
        </p:nvGrpSpPr>
        <p:grpSpPr>
          <a:xfrm>
            <a:off x="431202" y="1541605"/>
            <a:ext cx="3132093" cy="4611001"/>
            <a:chOff x="4821684" y="2056925"/>
            <a:chExt cx="3476452" cy="38402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9F4A7-1C95-4D10-817B-B0F0EAEA1003}"/>
                </a:ext>
              </a:extLst>
            </p:cNvPr>
            <p:cNvSpPr txBox="1"/>
            <p:nvPr/>
          </p:nvSpPr>
          <p:spPr>
            <a:xfrm>
              <a:off x="4821685" y="2993580"/>
              <a:ext cx="3271179" cy="43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dirty="0">
                  <a:solidFill>
                    <a:prstClr val="black"/>
                  </a:solidFill>
                  <a:latin typeface="Arial"/>
                  <a:cs typeface="Calibri" pitchFamily="34" charset="0"/>
                </a:rPr>
                <a:t>DANGEROUS GOODS SUPPLY </a:t>
              </a:r>
              <a:r>
                <a:rPr lang="en-US" altLang="ko-KR" sz="1400" b="1">
                  <a:solidFill>
                    <a:prstClr val="black"/>
                  </a:solidFill>
                  <a:latin typeface="Arial"/>
                  <a:cs typeface="Calibri" pitchFamily="34" charset="0"/>
                </a:rPr>
                <a:t>CHAIN TASK </a:t>
              </a:r>
              <a:r>
                <a:rPr lang="en-US" altLang="ko-KR" sz="1400" b="1" dirty="0">
                  <a:solidFill>
                    <a:prstClr val="black"/>
                  </a:solidFill>
                  <a:latin typeface="Arial"/>
                  <a:cs typeface="Calibri" pitchFamily="34" charset="0"/>
                </a:rPr>
                <a:t>GROUP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BF4422-545C-4734-94A4-25BF9FCE708F}"/>
                </a:ext>
              </a:extLst>
            </p:cNvPr>
            <p:cNvSpPr txBox="1"/>
            <p:nvPr/>
          </p:nvSpPr>
          <p:spPr>
            <a:xfrm>
              <a:off x="4879641" y="3477512"/>
              <a:ext cx="3271179" cy="241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endParaRPr kumimoji="0" lang="en-GB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An initiative by the Department of transport to have all modes of transport regulators involved with the transport of dangerous goods to work together: Rail, Road, Sea and Air. 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altLang="ko-KR" sz="14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Aim is to develop a South African standard, share expertise and discuss matters of common interest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EA1314-AD95-4CEF-AC77-D7E39A90D71B}"/>
                </a:ext>
              </a:extLst>
            </p:cNvPr>
            <p:cNvSpPr txBox="1"/>
            <p:nvPr/>
          </p:nvSpPr>
          <p:spPr>
            <a:xfrm>
              <a:off x="5742947" y="2056925"/>
              <a:ext cx="2555189" cy="28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ko-KR" sz="16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DOMESTIC</a:t>
              </a:r>
              <a:endParaRPr kumimoji="0" lang="en-US" altLang="ko-KR" sz="1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039E6-0099-477A-8E71-92F918DC85A9}"/>
                </a:ext>
              </a:extLst>
            </p:cNvPr>
            <p:cNvSpPr txBox="1"/>
            <p:nvPr/>
          </p:nvSpPr>
          <p:spPr>
            <a:xfrm>
              <a:off x="4821684" y="2083007"/>
              <a:ext cx="884230" cy="53829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01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86B92F-6137-4EF9-B2F1-63F731D0E7BF}"/>
              </a:ext>
            </a:extLst>
          </p:cNvPr>
          <p:cNvGrpSpPr/>
          <p:nvPr/>
        </p:nvGrpSpPr>
        <p:grpSpPr>
          <a:xfrm>
            <a:off x="6985363" y="1489384"/>
            <a:ext cx="4020316" cy="2585947"/>
            <a:chOff x="4652715" y="2016876"/>
            <a:chExt cx="3479914" cy="25365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B3C2F-6971-4B9F-BB91-EAB269AAF0B6}"/>
                </a:ext>
              </a:extLst>
            </p:cNvPr>
            <p:cNvSpPr txBox="1"/>
            <p:nvPr/>
          </p:nvSpPr>
          <p:spPr>
            <a:xfrm>
              <a:off x="4652715" y="3200195"/>
              <a:ext cx="3271179" cy="30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ICAO PANEL 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C1009A-BDB1-459E-8298-BF4896583089}"/>
                </a:ext>
              </a:extLst>
            </p:cNvPr>
            <p:cNvSpPr txBox="1"/>
            <p:nvPr/>
          </p:nvSpPr>
          <p:spPr>
            <a:xfrm>
              <a:off x="4690217" y="3919432"/>
              <a:ext cx="3442406" cy="63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GB" altLang="ko-KR" sz="12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Member of workgroup dealing with the Technical Instructions supplement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altLang="ko-KR" sz="12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2.  Member of the dangerous goods RPAS workgroup</a:t>
              </a:r>
              <a:endParaRPr kumimoji="0" lang="en-GB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1EC1D-FAA3-4E12-815B-042A15FFAB9C}"/>
                </a:ext>
              </a:extLst>
            </p:cNvPr>
            <p:cNvSpPr txBox="1"/>
            <p:nvPr/>
          </p:nvSpPr>
          <p:spPr>
            <a:xfrm>
              <a:off x="5577440" y="2016876"/>
              <a:ext cx="2555189" cy="332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INTERNATIONAL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AA26CD-56EB-4F6A-B25F-EBA0B338183C}"/>
                </a:ext>
              </a:extLst>
            </p:cNvPr>
            <p:cNvSpPr txBox="1"/>
            <p:nvPr/>
          </p:nvSpPr>
          <p:spPr>
            <a:xfrm>
              <a:off x="4717386" y="2073987"/>
              <a:ext cx="665347" cy="63398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03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77E921-C96F-CD5A-ABD7-4299B36AA9F2}"/>
              </a:ext>
            </a:extLst>
          </p:cNvPr>
          <p:cNvGrpSpPr/>
          <p:nvPr/>
        </p:nvGrpSpPr>
        <p:grpSpPr>
          <a:xfrm>
            <a:off x="3639498" y="1546651"/>
            <a:ext cx="3280489" cy="2915484"/>
            <a:chOff x="4783972" y="2044783"/>
            <a:chExt cx="3411271" cy="28867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51B9C3-CB09-EE34-F6D6-49813928673A}"/>
                </a:ext>
              </a:extLst>
            </p:cNvPr>
            <p:cNvSpPr txBox="1"/>
            <p:nvPr/>
          </p:nvSpPr>
          <p:spPr>
            <a:xfrm>
              <a:off x="4844938" y="3173644"/>
              <a:ext cx="3271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DANGEROUS GOODS AFRICA FORUM 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D42568-B41B-1B9F-055F-77862AB549BD}"/>
                </a:ext>
              </a:extLst>
            </p:cNvPr>
            <p:cNvSpPr txBox="1"/>
            <p:nvPr/>
          </p:nvSpPr>
          <p:spPr>
            <a:xfrm>
              <a:off x="4783972" y="3925883"/>
              <a:ext cx="3278877" cy="100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ko-KR" sz="12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 initiative by the SACAA DG Section to coordinate efforts with other CAAs/Authorities in the African Continent. This is done to ensure alignment with the Single African Air Transport Market (SAATM) </a:t>
              </a:r>
              <a:endParaRPr kumimoji="0" lang="en-GB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A93FE3-62B4-EC16-316A-71ECE153C224}"/>
                </a:ext>
              </a:extLst>
            </p:cNvPr>
            <p:cNvSpPr txBox="1"/>
            <p:nvPr/>
          </p:nvSpPr>
          <p:spPr>
            <a:xfrm>
              <a:off x="5640054" y="2044783"/>
              <a:ext cx="2555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REGIONAL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0C9933-CBDD-FCF2-29BE-FD0590290EC4}"/>
                </a:ext>
              </a:extLst>
            </p:cNvPr>
            <p:cNvSpPr txBox="1"/>
            <p:nvPr/>
          </p:nvSpPr>
          <p:spPr>
            <a:xfrm>
              <a:off x="4821685" y="2083006"/>
              <a:ext cx="818369" cy="6399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02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42E880-50BE-ECBA-F473-11D86B62DAA7}"/>
              </a:ext>
            </a:extLst>
          </p:cNvPr>
          <p:cNvSpPr txBox="1"/>
          <p:nvPr/>
        </p:nvSpPr>
        <p:spPr>
          <a:xfrm>
            <a:off x="328749" y="474491"/>
            <a:ext cx="1153450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맑은 고딕"/>
                <a:cs typeface="Arial" pitchFamily="34" charset="0"/>
              </a:rPr>
              <a:t>Collaborative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6DBB2-87D9-CC60-FB34-8FF6160C9C1C}"/>
              </a:ext>
            </a:extLst>
          </p:cNvPr>
          <p:cNvSpPr txBox="1"/>
          <p:nvPr/>
        </p:nvSpPr>
        <p:spPr>
          <a:xfrm>
            <a:off x="7060076" y="4497040"/>
            <a:ext cx="436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Arial"/>
                <a:cs typeface="Calibri" pitchFamily="34" charset="0"/>
              </a:rPr>
              <a:t>LOCAL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859F8-DB9B-F238-FD91-D69B2D7F3DD9}"/>
              </a:ext>
            </a:extLst>
          </p:cNvPr>
          <p:cNvSpPr txBox="1"/>
          <p:nvPr/>
        </p:nvSpPr>
        <p:spPr>
          <a:xfrm>
            <a:off x="7060076" y="4937729"/>
            <a:ext cx="3465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altLang="ko-KR" sz="14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D</a:t>
            </a:r>
            <a:r>
              <a:rPr kumimoji="0" lang="en-GB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angerous</a:t>
            </a:r>
            <a:r>
              <a:rPr kumimoji="0" lang="en-GB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goods working group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ko-KR" sz="120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altLang="ko-KR" sz="1200" dirty="0">
                <a:solidFill>
                  <a:prstClr val="black"/>
                </a:solidFill>
                <a:latin typeface="Arial"/>
                <a:cs typeface="Arial" pitchFamily="34" charset="0"/>
              </a:rPr>
              <a:t>D</a:t>
            </a:r>
            <a:r>
              <a:rPr kumimoji="0" lang="en-GB" altLang="ko-KR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iscussing</a:t>
            </a:r>
            <a:r>
              <a:rPr kumimoji="0" lang="en-GB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papers before going to panel meetings and sharing feedback upon return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FF770-7947-0C4F-7EFF-24249866A7CD}"/>
              </a:ext>
            </a:extLst>
          </p:cNvPr>
          <p:cNvCxnSpPr>
            <a:cxnSpLocks/>
          </p:cNvCxnSpPr>
          <p:nvPr/>
        </p:nvCxnSpPr>
        <p:spPr>
          <a:xfrm>
            <a:off x="3550632" y="1489384"/>
            <a:ext cx="3368" cy="46632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FF36A1-58F9-94EC-46B6-06EB0FDD84A0}"/>
              </a:ext>
            </a:extLst>
          </p:cNvPr>
          <p:cNvCxnSpPr>
            <a:cxnSpLocks/>
          </p:cNvCxnSpPr>
          <p:nvPr/>
        </p:nvCxnSpPr>
        <p:spPr>
          <a:xfrm>
            <a:off x="6910679" y="1489384"/>
            <a:ext cx="0" cy="46632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C335EEBE-FAA0-66B7-8B28-9242EA6E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7203" r="23164" b="14372"/>
          <a:stretch>
            <a:fillRect/>
          </a:stretch>
        </p:blipFill>
        <p:spPr bwMode="auto">
          <a:xfrm>
            <a:off x="382533" y="339725"/>
            <a:ext cx="11579225" cy="60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BA584-CD39-10C4-2E54-421D935446E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Applicability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7405E2-11C1-A9B8-27B7-AA680B92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8229600" cy="39195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Clr>
                <a:srgbClr val="E3E3FF"/>
              </a:buClr>
              <a:buFontTx/>
              <a:buNone/>
              <a:defRPr/>
            </a:pPr>
            <a:endParaRPr lang="en-AU" sz="5400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1" hangingPunct="1">
              <a:buClr>
                <a:srgbClr val="E3E3FF"/>
              </a:buClr>
              <a:buFontTx/>
              <a:buNone/>
              <a:defRPr/>
            </a:pPr>
            <a:r>
              <a:rPr lang="en-AU" sz="5400" b="1" kern="0" dirty="0">
                <a:solidFill>
                  <a:srgbClr val="FFFFFF"/>
                </a:solidFill>
                <a:latin typeface="Arial"/>
                <a:cs typeface="Arial"/>
              </a:rPr>
              <a:t>QUESTIONS? ? ?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349FB372-9FAC-E6B7-20EC-64BB69BF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08688"/>
            <a:ext cx="6381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large passenger jet flying through a cloudy sky&#10;&#10;Description automatically generated">
            <a:extLst>
              <a:ext uri="{FF2B5EF4-FFF2-40B4-BE49-F238E27FC236}">
                <a16:creationId xmlns:a16="http://schemas.microsoft.com/office/drawing/2014/main" id="{FFDF46D9-7219-D292-C544-AF30F17C2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200"/>
            <a:ext cx="12304713" cy="692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B6B731A-A690-43D5-BAF4-59D9BC01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948" y="194546"/>
            <a:ext cx="8229600" cy="39195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Clr>
                <a:srgbClr val="E3E3FF"/>
              </a:buClr>
              <a:buFontTx/>
              <a:buNone/>
              <a:defRPr/>
            </a:pPr>
            <a:endParaRPr lang="en-AU" sz="5400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1" hangingPunct="1">
              <a:buClr>
                <a:srgbClr val="E3E3FF"/>
              </a:buClr>
              <a:buFontTx/>
              <a:buNone/>
              <a:defRPr/>
            </a:pPr>
            <a:r>
              <a:rPr lang="en-AU" sz="5400" b="1" kern="0" dirty="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</a:p>
        </p:txBody>
      </p:sp>
      <p:pic>
        <p:nvPicPr>
          <p:cNvPr id="9" name="Picture 2" descr="Selective Focus Photo of Airplane Window">
            <a:extLst>
              <a:ext uri="{FF2B5EF4-FFF2-40B4-BE49-F238E27FC236}">
                <a16:creationId xmlns:a16="http://schemas.microsoft.com/office/drawing/2014/main" id="{CDEBD84D-BE8D-25E5-A989-55D1507C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13359" b="13359"/>
          <a:stretch>
            <a:fillRect/>
          </a:stretch>
        </p:blipFill>
        <p:spPr bwMode="auto">
          <a:xfrm>
            <a:off x="7237147" y="266700"/>
            <a:ext cx="5337705" cy="5867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A note with a red pin on it&#10;&#10;Description automatically generated">
            <a:extLst>
              <a:ext uri="{FF2B5EF4-FFF2-40B4-BE49-F238E27FC236}">
                <a16:creationId xmlns:a16="http://schemas.microsoft.com/office/drawing/2014/main" id="{AB294B29-9A86-45F1-8526-C29A3797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243348" y="2830697"/>
            <a:ext cx="4150096" cy="4150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3F177EA-9F87-C0C6-F023-1B5952B33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10972800" cy="7064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itchFamily="34" charset="0"/>
              </a:rPr>
              <a:t>Applicability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rPr>
              <a:t> </a:t>
            </a:r>
          </a:p>
        </p:txBody>
      </p:sp>
      <p:sp>
        <p:nvSpPr>
          <p:cNvPr id="63" name="Pentagon 33">
            <a:extLst>
              <a:ext uri="{FF2B5EF4-FFF2-40B4-BE49-F238E27FC236}">
                <a16:creationId xmlns:a16="http://schemas.microsoft.com/office/drawing/2014/main" id="{57D258AE-3433-8997-696B-F09F174FD533}"/>
              </a:ext>
            </a:extLst>
          </p:cNvPr>
          <p:cNvSpPr/>
          <p:nvPr/>
        </p:nvSpPr>
        <p:spPr bwMode="auto">
          <a:xfrm>
            <a:off x="4862513" y="3908425"/>
            <a:ext cx="900112" cy="9001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68" name="Pentagon 19">
            <a:extLst>
              <a:ext uri="{FF2B5EF4-FFF2-40B4-BE49-F238E27FC236}">
                <a16:creationId xmlns:a16="http://schemas.microsoft.com/office/drawing/2014/main" id="{F00F84F0-CB31-35CC-CA15-8B73B56693BC}"/>
              </a:ext>
            </a:extLst>
          </p:cNvPr>
          <p:cNvSpPr/>
          <p:nvPr/>
        </p:nvSpPr>
        <p:spPr bwMode="auto">
          <a:xfrm>
            <a:off x="4860925" y="2676525"/>
            <a:ext cx="900113" cy="900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80" name="Pentagon 26">
            <a:extLst>
              <a:ext uri="{FF2B5EF4-FFF2-40B4-BE49-F238E27FC236}">
                <a16:creationId xmlns:a16="http://schemas.microsoft.com/office/drawing/2014/main" id="{4CDE422F-9ED2-745D-0D22-2CAA0918DDCE}"/>
              </a:ext>
            </a:extLst>
          </p:cNvPr>
          <p:cNvSpPr/>
          <p:nvPr/>
        </p:nvSpPr>
        <p:spPr bwMode="auto">
          <a:xfrm>
            <a:off x="4862513" y="1549400"/>
            <a:ext cx="900112" cy="90011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83" name="Pentagon 47">
            <a:extLst>
              <a:ext uri="{FF2B5EF4-FFF2-40B4-BE49-F238E27FC236}">
                <a16:creationId xmlns:a16="http://schemas.microsoft.com/office/drawing/2014/main" id="{17DB5D68-6C96-3435-7023-B89456151B64}"/>
              </a:ext>
            </a:extLst>
          </p:cNvPr>
          <p:cNvSpPr/>
          <p:nvPr/>
        </p:nvSpPr>
        <p:spPr bwMode="auto">
          <a:xfrm>
            <a:off x="4862513" y="5087938"/>
            <a:ext cx="900112" cy="9001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22" name="Pentagon 33">
            <a:extLst>
              <a:ext uri="{FF2B5EF4-FFF2-40B4-BE49-F238E27FC236}">
                <a16:creationId xmlns:a16="http://schemas.microsoft.com/office/drawing/2014/main" id="{FAF43372-DCC7-9910-25DE-F9934E4265C9}"/>
              </a:ext>
            </a:extLst>
          </p:cNvPr>
          <p:cNvSpPr/>
          <p:nvPr/>
        </p:nvSpPr>
        <p:spPr bwMode="auto">
          <a:xfrm>
            <a:off x="6429375" y="2728913"/>
            <a:ext cx="900113" cy="9001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23" name="Pentagon 19">
            <a:extLst>
              <a:ext uri="{FF2B5EF4-FFF2-40B4-BE49-F238E27FC236}">
                <a16:creationId xmlns:a16="http://schemas.microsoft.com/office/drawing/2014/main" id="{1CF61E2B-01D8-3407-088C-EF6D0B10A37E}"/>
              </a:ext>
            </a:extLst>
          </p:cNvPr>
          <p:cNvSpPr/>
          <p:nvPr/>
        </p:nvSpPr>
        <p:spPr bwMode="auto">
          <a:xfrm>
            <a:off x="6429375" y="3908425"/>
            <a:ext cx="900113" cy="900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24" name="Pentagon 26">
            <a:extLst>
              <a:ext uri="{FF2B5EF4-FFF2-40B4-BE49-F238E27FC236}">
                <a16:creationId xmlns:a16="http://schemas.microsoft.com/office/drawing/2014/main" id="{4559348C-7878-6D4E-1D9F-7B30BA9CD609}"/>
              </a:ext>
            </a:extLst>
          </p:cNvPr>
          <p:cNvSpPr/>
          <p:nvPr/>
        </p:nvSpPr>
        <p:spPr bwMode="auto">
          <a:xfrm>
            <a:off x="6429375" y="5087938"/>
            <a:ext cx="900113" cy="90011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25" name="Pentagon 4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F6E3CAC-3457-CC93-AA4F-2DBDA08FAC94}"/>
              </a:ext>
            </a:extLst>
          </p:cNvPr>
          <p:cNvSpPr/>
          <p:nvPr/>
        </p:nvSpPr>
        <p:spPr bwMode="auto">
          <a:xfrm>
            <a:off x="6429375" y="1549400"/>
            <a:ext cx="900113" cy="9001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00" b="1" kern="0" dirty="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D703DA-5411-B6D0-A2CE-ECA9EE825573}"/>
              </a:ext>
            </a:extLst>
          </p:cNvPr>
          <p:cNvSpPr/>
          <p:nvPr/>
        </p:nvSpPr>
        <p:spPr bwMode="auto">
          <a:xfrm>
            <a:off x="7412038" y="1549400"/>
            <a:ext cx="4170362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Training Organisations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Aviation training organisations offering dangerous goods training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8B1BF-13E0-1A1C-8AE4-13A2A0183F1B}"/>
              </a:ext>
            </a:extLst>
          </p:cNvPr>
          <p:cNvSpPr/>
          <p:nvPr/>
        </p:nvSpPr>
        <p:spPr bwMode="auto">
          <a:xfrm>
            <a:off x="7412038" y="2727325"/>
            <a:ext cx="4170362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Packers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Packers of Dangerous goods for Air transport</a:t>
            </a:r>
            <a:r>
              <a:rPr lang="en-ZA" sz="1600" kern="0" dirty="0">
                <a:solidFill>
                  <a:srgbClr val="000000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D97A5E-ED51-333A-470C-CB8674278B55}"/>
              </a:ext>
            </a:extLst>
          </p:cNvPr>
          <p:cNvSpPr/>
          <p:nvPr/>
        </p:nvSpPr>
        <p:spPr bwMode="auto">
          <a:xfrm>
            <a:off x="7412038" y="3903663"/>
            <a:ext cx="4170362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Package Testing Organisations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Testing organisations for air transport packages.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2F1964-C835-8365-C5CD-CFB6D768269F}"/>
              </a:ext>
            </a:extLst>
          </p:cNvPr>
          <p:cNvSpPr/>
          <p:nvPr/>
        </p:nvSpPr>
        <p:spPr bwMode="auto">
          <a:xfrm>
            <a:off x="7412038" y="5080000"/>
            <a:ext cx="4170362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Couriers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All courier with parcels or cargo for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 air transport</a:t>
            </a:r>
            <a:endParaRPr lang="en-ZA" sz="16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CB51AA-91E1-8244-9540-6A10458F56A7}"/>
              </a:ext>
            </a:extLst>
          </p:cNvPr>
          <p:cNvSpPr/>
          <p:nvPr/>
        </p:nvSpPr>
        <p:spPr bwMode="auto">
          <a:xfrm>
            <a:off x="566738" y="1546225"/>
            <a:ext cx="4170362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Operators/Airlines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Commercial aircraft operators: Fixed wing, helicopters, Drone operations, balloon operations 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D95803-62B5-B17B-4991-D459FEA3861D}"/>
              </a:ext>
            </a:extLst>
          </p:cNvPr>
          <p:cNvSpPr/>
          <p:nvPr/>
        </p:nvSpPr>
        <p:spPr bwMode="auto">
          <a:xfrm>
            <a:off x="566738" y="2724150"/>
            <a:ext cx="4170362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Airports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International and domestic serving airports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Cargo, Mail, baggage and passenger movements </a:t>
            </a:r>
            <a:endParaRPr lang="en-ZA" sz="16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B42F0A-C27E-C703-4FA0-F76756C30A85}"/>
              </a:ext>
            </a:extLst>
          </p:cNvPr>
          <p:cNvSpPr/>
          <p:nvPr/>
        </p:nvSpPr>
        <p:spPr bwMode="auto">
          <a:xfrm>
            <a:off x="566738" y="3900488"/>
            <a:ext cx="4170362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Cargo/Shippers/Freight Forwarders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Cargo entities and facilities both at Airport and off the airport.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B9F6E3-50BA-0B6F-6196-4F278836C29E}"/>
              </a:ext>
            </a:extLst>
          </p:cNvPr>
          <p:cNvSpPr/>
          <p:nvPr/>
        </p:nvSpPr>
        <p:spPr bwMode="auto">
          <a:xfrm>
            <a:off x="566738" y="5078413"/>
            <a:ext cx="4170362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kern="0" dirty="0">
                <a:solidFill>
                  <a:srgbClr val="000000"/>
                </a:solidFill>
                <a:cs typeface="Arial" pitchFamily="34" charset="0"/>
              </a:rPr>
              <a:t>Post Office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0000"/>
                </a:solidFill>
                <a:cs typeface="Arial" pitchFamily="34" charset="0"/>
              </a:rPr>
              <a:t>Post office main mail and cargo centres .</a:t>
            </a:r>
            <a:r>
              <a:rPr lang="en-ZA" sz="1600" kern="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0501E7-C3EF-0655-61F7-52C202A59839}"/>
              </a:ext>
            </a:extLst>
          </p:cNvPr>
          <p:cNvCxnSpPr/>
          <p:nvPr/>
        </p:nvCxnSpPr>
        <p:spPr>
          <a:xfrm>
            <a:off x="6081713" y="1546225"/>
            <a:ext cx="0" cy="44338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Plane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A0DCD06-FEE0-BDD4-B10C-61F7BC549EC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005388" y="1644650"/>
            <a:ext cx="612775" cy="711200"/>
          </a:xfrm>
          <a:custGeom>
            <a:avLst/>
            <a:gdLst>
              <a:gd name="T0" fmla="*/ 2147483646 w 5462"/>
              <a:gd name="T1" fmla="*/ 2147483646 h 6317"/>
              <a:gd name="T2" fmla="*/ 2147483646 w 5462"/>
              <a:gd name="T3" fmla="*/ 2147483646 h 6317"/>
              <a:gd name="T4" fmla="*/ 2147483646 w 5462"/>
              <a:gd name="T5" fmla="*/ 2147483646 h 6317"/>
              <a:gd name="T6" fmla="*/ 2147483646 w 5462"/>
              <a:gd name="T7" fmla="*/ 2147483646 h 6317"/>
              <a:gd name="T8" fmla="*/ 2147483646 w 5462"/>
              <a:gd name="T9" fmla="*/ 2147483646 h 6317"/>
              <a:gd name="T10" fmla="*/ 2147483646 w 5462"/>
              <a:gd name="T11" fmla="*/ 2147483646 h 6317"/>
              <a:gd name="T12" fmla="*/ 2147483646 w 5462"/>
              <a:gd name="T13" fmla="*/ 2147483646 h 6317"/>
              <a:gd name="T14" fmla="*/ 2147483646 w 5462"/>
              <a:gd name="T15" fmla="*/ 2147483646 h 6317"/>
              <a:gd name="T16" fmla="*/ 2147483646 w 5462"/>
              <a:gd name="T17" fmla="*/ 2147483646 h 6317"/>
              <a:gd name="T18" fmla="*/ 2147483646 w 5462"/>
              <a:gd name="T19" fmla="*/ 2147483646 h 6317"/>
              <a:gd name="T20" fmla="*/ 2147483646 w 5462"/>
              <a:gd name="T21" fmla="*/ 2147483646 h 6317"/>
              <a:gd name="T22" fmla="*/ 2147483646 w 5462"/>
              <a:gd name="T23" fmla="*/ 2147483646 h 6317"/>
              <a:gd name="T24" fmla="*/ 2147483646 w 5462"/>
              <a:gd name="T25" fmla="*/ 2147483646 h 6317"/>
              <a:gd name="T26" fmla="*/ 2147483646 w 5462"/>
              <a:gd name="T27" fmla="*/ 2147483646 h 6317"/>
              <a:gd name="T28" fmla="*/ 2147483646 w 5462"/>
              <a:gd name="T29" fmla="*/ 2147483646 h 6317"/>
              <a:gd name="T30" fmla="*/ 2147483646 w 5462"/>
              <a:gd name="T31" fmla="*/ 2147483646 h 6317"/>
              <a:gd name="T32" fmla="*/ 2147483646 w 5462"/>
              <a:gd name="T33" fmla="*/ 2147483646 h 6317"/>
              <a:gd name="T34" fmla="*/ 2147483646 w 5462"/>
              <a:gd name="T35" fmla="*/ 2147483646 h 6317"/>
              <a:gd name="T36" fmla="*/ 2147483646 w 5462"/>
              <a:gd name="T37" fmla="*/ 2147483646 h 6317"/>
              <a:gd name="T38" fmla="*/ 2147483646 w 5462"/>
              <a:gd name="T39" fmla="*/ 2147483646 h 6317"/>
              <a:gd name="T40" fmla="*/ 2147483646 w 5462"/>
              <a:gd name="T41" fmla="*/ 2147483646 h 6317"/>
              <a:gd name="T42" fmla="*/ 2147483646 w 5462"/>
              <a:gd name="T43" fmla="*/ 2147483646 h 6317"/>
              <a:gd name="T44" fmla="*/ 2147483646 w 5462"/>
              <a:gd name="T45" fmla="*/ 2147483646 h 6317"/>
              <a:gd name="T46" fmla="*/ 2147483646 w 5462"/>
              <a:gd name="T47" fmla="*/ 2147483646 h 6317"/>
              <a:gd name="T48" fmla="*/ 2147483646 w 5462"/>
              <a:gd name="T49" fmla="*/ 2147483646 h 6317"/>
              <a:gd name="T50" fmla="*/ 2147483646 w 5462"/>
              <a:gd name="T51" fmla="*/ 2147483646 h 6317"/>
              <a:gd name="T52" fmla="*/ 2147483646 w 5462"/>
              <a:gd name="T53" fmla="*/ 2147483646 h 6317"/>
              <a:gd name="T54" fmla="*/ 2147483646 w 5462"/>
              <a:gd name="T55" fmla="*/ 2147483646 h 6317"/>
              <a:gd name="T56" fmla="*/ 2147483646 w 5462"/>
              <a:gd name="T57" fmla="*/ 2147483646 h 6317"/>
              <a:gd name="T58" fmla="*/ 2147483646 w 5462"/>
              <a:gd name="T59" fmla="*/ 2147483646 h 6317"/>
              <a:gd name="T60" fmla="*/ 2147483646 w 5462"/>
              <a:gd name="T61" fmla="*/ 2147483646 h 6317"/>
              <a:gd name="T62" fmla="*/ 2147483646 w 5462"/>
              <a:gd name="T63" fmla="*/ 2147483646 h 6317"/>
              <a:gd name="T64" fmla="*/ 2147483646 w 5462"/>
              <a:gd name="T65" fmla="*/ 2147483646 h 6317"/>
              <a:gd name="T66" fmla="*/ 2147483646 w 5462"/>
              <a:gd name="T67" fmla="*/ 2147483646 h 6317"/>
              <a:gd name="T68" fmla="*/ 2147483646 w 5462"/>
              <a:gd name="T69" fmla="*/ 2147483646 h 6317"/>
              <a:gd name="T70" fmla="*/ 2147483646 w 5462"/>
              <a:gd name="T71" fmla="*/ 2147483646 h 6317"/>
              <a:gd name="T72" fmla="*/ 2147483646 w 5462"/>
              <a:gd name="T73" fmla="*/ 2147483646 h 6317"/>
              <a:gd name="T74" fmla="*/ 2147483646 w 5462"/>
              <a:gd name="T75" fmla="*/ 2147483646 h 6317"/>
              <a:gd name="T76" fmla="*/ 2147483646 w 5462"/>
              <a:gd name="T77" fmla="*/ 2147483646 h 6317"/>
              <a:gd name="T78" fmla="*/ 2147483646 w 5462"/>
              <a:gd name="T79" fmla="*/ 2147483646 h 6317"/>
              <a:gd name="T80" fmla="*/ 2147483646 w 5462"/>
              <a:gd name="T81" fmla="*/ 2147483646 h 6317"/>
              <a:gd name="T82" fmla="*/ 2147483646 w 5462"/>
              <a:gd name="T83" fmla="*/ 2147483646 h 6317"/>
              <a:gd name="T84" fmla="*/ 2147483646 w 5462"/>
              <a:gd name="T85" fmla="*/ 2147483646 h 6317"/>
              <a:gd name="T86" fmla="*/ 2147483646 w 5462"/>
              <a:gd name="T87" fmla="*/ 2147483646 h 6317"/>
              <a:gd name="T88" fmla="*/ 2147483646 w 5462"/>
              <a:gd name="T89" fmla="*/ 2147483646 h 6317"/>
              <a:gd name="T90" fmla="*/ 2147483646 w 5462"/>
              <a:gd name="T91" fmla="*/ 2147483646 h 6317"/>
              <a:gd name="T92" fmla="*/ 2147483646 w 5462"/>
              <a:gd name="T93" fmla="*/ 2147483646 h 6317"/>
              <a:gd name="T94" fmla="*/ 2147483646 w 5462"/>
              <a:gd name="T95" fmla="*/ 2147483646 h 63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62" h="6317">
                <a:moveTo>
                  <a:pt x="2730" y="64"/>
                </a:moveTo>
                <a:cubicBezTo>
                  <a:pt x="2568" y="64"/>
                  <a:pt x="2491" y="599"/>
                  <a:pt x="2463" y="850"/>
                </a:cubicBezTo>
                <a:cubicBezTo>
                  <a:pt x="2457" y="926"/>
                  <a:pt x="2451" y="995"/>
                  <a:pt x="2451" y="1066"/>
                </a:cubicBezTo>
                <a:lnTo>
                  <a:pt x="2451" y="1823"/>
                </a:lnTo>
                <a:cubicBezTo>
                  <a:pt x="2449" y="1866"/>
                  <a:pt x="2442" y="1878"/>
                  <a:pt x="2417" y="1899"/>
                </a:cubicBezTo>
                <a:lnTo>
                  <a:pt x="1833" y="2408"/>
                </a:lnTo>
                <a:cubicBezTo>
                  <a:pt x="1793" y="2436"/>
                  <a:pt x="1741" y="2435"/>
                  <a:pt x="1745" y="2340"/>
                </a:cubicBezTo>
                <a:lnTo>
                  <a:pt x="1745" y="2272"/>
                </a:lnTo>
                <a:cubicBezTo>
                  <a:pt x="1745" y="2235"/>
                  <a:pt x="1715" y="2205"/>
                  <a:pt x="1678" y="2205"/>
                </a:cubicBezTo>
                <a:lnTo>
                  <a:pt x="1594" y="2205"/>
                </a:lnTo>
                <a:cubicBezTo>
                  <a:pt x="1557" y="2205"/>
                  <a:pt x="1527" y="2235"/>
                  <a:pt x="1527" y="2272"/>
                </a:cubicBezTo>
                <a:lnTo>
                  <a:pt x="1527" y="2669"/>
                </a:lnTo>
                <a:cubicBezTo>
                  <a:pt x="1527" y="2681"/>
                  <a:pt x="1525" y="2682"/>
                  <a:pt x="1516" y="2690"/>
                </a:cubicBezTo>
                <a:lnTo>
                  <a:pt x="962" y="3182"/>
                </a:lnTo>
                <a:cubicBezTo>
                  <a:pt x="906" y="3221"/>
                  <a:pt x="885" y="3183"/>
                  <a:pt x="882" y="3113"/>
                </a:cubicBezTo>
                <a:lnTo>
                  <a:pt x="882" y="2990"/>
                </a:lnTo>
                <a:cubicBezTo>
                  <a:pt x="882" y="2953"/>
                  <a:pt x="852" y="2922"/>
                  <a:pt x="815" y="2922"/>
                </a:cubicBezTo>
                <a:lnTo>
                  <a:pt x="731" y="2922"/>
                </a:lnTo>
                <a:cubicBezTo>
                  <a:pt x="694" y="2922"/>
                  <a:pt x="664" y="2953"/>
                  <a:pt x="664" y="2990"/>
                </a:cubicBezTo>
                <a:lnTo>
                  <a:pt x="664" y="3400"/>
                </a:lnTo>
                <a:cubicBezTo>
                  <a:pt x="663" y="3406"/>
                  <a:pt x="661" y="3406"/>
                  <a:pt x="659" y="3409"/>
                </a:cubicBezTo>
                <a:lnTo>
                  <a:pt x="65" y="3921"/>
                </a:lnTo>
                <a:cubicBezTo>
                  <a:pt x="27" y="3970"/>
                  <a:pt x="5" y="3992"/>
                  <a:pt x="7" y="4074"/>
                </a:cubicBezTo>
                <a:lnTo>
                  <a:pt x="5" y="4304"/>
                </a:lnTo>
                <a:cubicBezTo>
                  <a:pt x="0" y="4335"/>
                  <a:pt x="29" y="4348"/>
                  <a:pt x="50" y="4338"/>
                </a:cubicBezTo>
                <a:cubicBezTo>
                  <a:pt x="50" y="4338"/>
                  <a:pt x="1064" y="3712"/>
                  <a:pt x="1453" y="3540"/>
                </a:cubicBezTo>
                <a:cubicBezTo>
                  <a:pt x="1842" y="3368"/>
                  <a:pt x="2360" y="3251"/>
                  <a:pt x="2360" y="3251"/>
                </a:cubicBezTo>
                <a:cubicBezTo>
                  <a:pt x="2400" y="3241"/>
                  <a:pt x="2436" y="3240"/>
                  <a:pt x="2451" y="3283"/>
                </a:cubicBezTo>
                <a:lnTo>
                  <a:pt x="2451" y="5015"/>
                </a:lnTo>
                <a:cubicBezTo>
                  <a:pt x="2452" y="5222"/>
                  <a:pt x="2530" y="5347"/>
                  <a:pt x="2451" y="5421"/>
                </a:cubicBezTo>
                <a:lnTo>
                  <a:pt x="1805" y="6050"/>
                </a:lnTo>
                <a:cubicBezTo>
                  <a:pt x="1765" y="6092"/>
                  <a:pt x="1743" y="6127"/>
                  <a:pt x="1738" y="6195"/>
                </a:cubicBezTo>
                <a:lnTo>
                  <a:pt x="1739" y="6267"/>
                </a:lnTo>
                <a:cubicBezTo>
                  <a:pt x="1741" y="6300"/>
                  <a:pt x="1754" y="6317"/>
                  <a:pt x="1785" y="6313"/>
                </a:cubicBezTo>
                <a:lnTo>
                  <a:pt x="2611" y="6110"/>
                </a:lnTo>
                <a:cubicBezTo>
                  <a:pt x="2633" y="6103"/>
                  <a:pt x="2650" y="6106"/>
                  <a:pt x="2666" y="6127"/>
                </a:cubicBezTo>
                <a:lnTo>
                  <a:pt x="2750" y="6313"/>
                </a:lnTo>
                <a:lnTo>
                  <a:pt x="2854" y="6122"/>
                </a:lnTo>
                <a:cubicBezTo>
                  <a:pt x="2868" y="6101"/>
                  <a:pt x="2895" y="6092"/>
                  <a:pt x="2915" y="6099"/>
                </a:cubicBezTo>
                <a:cubicBezTo>
                  <a:pt x="3171" y="6159"/>
                  <a:pt x="3426" y="6220"/>
                  <a:pt x="3681" y="6280"/>
                </a:cubicBezTo>
                <a:cubicBezTo>
                  <a:pt x="3714" y="6284"/>
                  <a:pt x="3740" y="6283"/>
                  <a:pt x="3744" y="6239"/>
                </a:cubicBezTo>
                <a:lnTo>
                  <a:pt x="3744" y="6130"/>
                </a:lnTo>
                <a:cubicBezTo>
                  <a:pt x="3727" y="6055"/>
                  <a:pt x="3684" y="6019"/>
                  <a:pt x="3638" y="5974"/>
                </a:cubicBezTo>
                <a:lnTo>
                  <a:pt x="2989" y="5421"/>
                </a:lnTo>
                <a:cubicBezTo>
                  <a:pt x="2929" y="5360"/>
                  <a:pt x="2989" y="5230"/>
                  <a:pt x="3009" y="5021"/>
                </a:cubicBezTo>
                <a:lnTo>
                  <a:pt x="3009" y="3309"/>
                </a:lnTo>
                <a:lnTo>
                  <a:pt x="3010" y="3308"/>
                </a:lnTo>
                <a:lnTo>
                  <a:pt x="3011" y="3308"/>
                </a:lnTo>
                <a:lnTo>
                  <a:pt x="3011" y="3307"/>
                </a:lnTo>
                <a:lnTo>
                  <a:pt x="3012" y="3307"/>
                </a:lnTo>
                <a:lnTo>
                  <a:pt x="3012" y="3306"/>
                </a:lnTo>
                <a:cubicBezTo>
                  <a:pt x="3013" y="3304"/>
                  <a:pt x="3013" y="3301"/>
                  <a:pt x="3014" y="3299"/>
                </a:cubicBezTo>
                <a:cubicBezTo>
                  <a:pt x="3014" y="3297"/>
                  <a:pt x="3015" y="3295"/>
                  <a:pt x="3016" y="3292"/>
                </a:cubicBezTo>
                <a:cubicBezTo>
                  <a:pt x="3017" y="3290"/>
                  <a:pt x="3017" y="3288"/>
                  <a:pt x="3018" y="3286"/>
                </a:cubicBezTo>
                <a:cubicBezTo>
                  <a:pt x="3019" y="3284"/>
                  <a:pt x="3020" y="3282"/>
                  <a:pt x="3021" y="3280"/>
                </a:cubicBezTo>
                <a:cubicBezTo>
                  <a:pt x="3021" y="3278"/>
                  <a:pt x="3022" y="3276"/>
                  <a:pt x="3023" y="3275"/>
                </a:cubicBezTo>
                <a:cubicBezTo>
                  <a:pt x="3024" y="3273"/>
                  <a:pt x="3025" y="3271"/>
                  <a:pt x="3027" y="3270"/>
                </a:cubicBezTo>
                <a:cubicBezTo>
                  <a:pt x="3028" y="3268"/>
                  <a:pt x="3029" y="3267"/>
                  <a:pt x="3031" y="3265"/>
                </a:cubicBezTo>
                <a:cubicBezTo>
                  <a:pt x="3032" y="3264"/>
                  <a:pt x="3034" y="3262"/>
                  <a:pt x="3035" y="3261"/>
                </a:cubicBezTo>
                <a:cubicBezTo>
                  <a:pt x="3037" y="3259"/>
                  <a:pt x="3038" y="3258"/>
                  <a:pt x="3040" y="3257"/>
                </a:cubicBezTo>
                <a:cubicBezTo>
                  <a:pt x="3041" y="3256"/>
                  <a:pt x="3043" y="3255"/>
                  <a:pt x="3045" y="3254"/>
                </a:cubicBezTo>
                <a:cubicBezTo>
                  <a:pt x="3047" y="3253"/>
                  <a:pt x="3049" y="3252"/>
                  <a:pt x="3051" y="3252"/>
                </a:cubicBezTo>
                <a:cubicBezTo>
                  <a:pt x="3053" y="3251"/>
                  <a:pt x="3055" y="3250"/>
                  <a:pt x="3057" y="3250"/>
                </a:cubicBezTo>
                <a:cubicBezTo>
                  <a:pt x="3060" y="3250"/>
                  <a:pt x="3062" y="3249"/>
                  <a:pt x="3064" y="3249"/>
                </a:cubicBezTo>
                <a:cubicBezTo>
                  <a:pt x="3067" y="3249"/>
                  <a:pt x="3069" y="3249"/>
                  <a:pt x="3072" y="3249"/>
                </a:cubicBezTo>
                <a:cubicBezTo>
                  <a:pt x="3075" y="3249"/>
                  <a:pt x="3077" y="3249"/>
                  <a:pt x="3080" y="3249"/>
                </a:cubicBezTo>
                <a:cubicBezTo>
                  <a:pt x="3083" y="3250"/>
                  <a:pt x="3086" y="3250"/>
                  <a:pt x="3089" y="3251"/>
                </a:cubicBezTo>
                <a:cubicBezTo>
                  <a:pt x="3092" y="3251"/>
                  <a:pt x="3560" y="3353"/>
                  <a:pt x="3957" y="3520"/>
                </a:cubicBezTo>
                <a:cubicBezTo>
                  <a:pt x="4354" y="3688"/>
                  <a:pt x="5413" y="4322"/>
                  <a:pt x="5413" y="4322"/>
                </a:cubicBezTo>
                <a:cubicBezTo>
                  <a:pt x="5437" y="4327"/>
                  <a:pt x="5458" y="4323"/>
                  <a:pt x="5461" y="4299"/>
                </a:cubicBezTo>
                <a:lnTo>
                  <a:pt x="5461" y="4085"/>
                </a:lnTo>
                <a:cubicBezTo>
                  <a:pt x="5462" y="4028"/>
                  <a:pt x="5428" y="3977"/>
                  <a:pt x="5403" y="3954"/>
                </a:cubicBezTo>
                <a:lnTo>
                  <a:pt x="4822" y="3440"/>
                </a:lnTo>
                <a:cubicBezTo>
                  <a:pt x="4802" y="3415"/>
                  <a:pt x="4797" y="3411"/>
                  <a:pt x="4797" y="3396"/>
                </a:cubicBezTo>
                <a:lnTo>
                  <a:pt x="4797" y="2990"/>
                </a:lnTo>
                <a:cubicBezTo>
                  <a:pt x="4797" y="2952"/>
                  <a:pt x="4767" y="2922"/>
                  <a:pt x="4729" y="2922"/>
                </a:cubicBezTo>
                <a:lnTo>
                  <a:pt x="4645" y="2922"/>
                </a:lnTo>
                <a:cubicBezTo>
                  <a:pt x="4608" y="2922"/>
                  <a:pt x="4578" y="2952"/>
                  <a:pt x="4578" y="2990"/>
                </a:cubicBezTo>
                <a:lnTo>
                  <a:pt x="4578" y="3113"/>
                </a:lnTo>
                <a:cubicBezTo>
                  <a:pt x="4585" y="3187"/>
                  <a:pt x="4565" y="3214"/>
                  <a:pt x="4520" y="3179"/>
                </a:cubicBezTo>
                <a:lnTo>
                  <a:pt x="3950" y="2689"/>
                </a:lnTo>
                <a:cubicBezTo>
                  <a:pt x="3937" y="2679"/>
                  <a:pt x="3934" y="2678"/>
                  <a:pt x="3934" y="2667"/>
                </a:cubicBezTo>
                <a:lnTo>
                  <a:pt x="3934" y="2272"/>
                </a:lnTo>
                <a:cubicBezTo>
                  <a:pt x="3934" y="2235"/>
                  <a:pt x="3904" y="2204"/>
                  <a:pt x="3866" y="2204"/>
                </a:cubicBezTo>
                <a:lnTo>
                  <a:pt x="3783" y="2204"/>
                </a:lnTo>
                <a:cubicBezTo>
                  <a:pt x="3745" y="2204"/>
                  <a:pt x="3716" y="2235"/>
                  <a:pt x="3716" y="2272"/>
                </a:cubicBezTo>
                <a:lnTo>
                  <a:pt x="3716" y="2340"/>
                </a:lnTo>
                <a:cubicBezTo>
                  <a:pt x="3725" y="2434"/>
                  <a:pt x="3663" y="2453"/>
                  <a:pt x="3622" y="2407"/>
                </a:cubicBezTo>
                <a:lnTo>
                  <a:pt x="3042" y="1898"/>
                </a:lnTo>
                <a:cubicBezTo>
                  <a:pt x="3015" y="1874"/>
                  <a:pt x="3012" y="1859"/>
                  <a:pt x="3009" y="1824"/>
                </a:cubicBezTo>
                <a:lnTo>
                  <a:pt x="3009" y="1066"/>
                </a:lnTo>
                <a:cubicBezTo>
                  <a:pt x="3008" y="991"/>
                  <a:pt x="3004" y="907"/>
                  <a:pt x="2995" y="839"/>
                </a:cubicBezTo>
                <a:cubicBezTo>
                  <a:pt x="2962" y="573"/>
                  <a:pt x="2859" y="0"/>
                  <a:pt x="2731" y="64"/>
                </a:cubicBezTo>
                <a:lnTo>
                  <a:pt x="2730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grpSp>
        <p:nvGrpSpPr>
          <p:cNvPr id="81" name="Airpor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BBFB313-F34E-3748-70DE-25989C3EB90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940300" y="2969692"/>
            <a:ext cx="770692" cy="395644"/>
            <a:chOff x="36513" y="2371725"/>
            <a:chExt cx="12177713" cy="6251576"/>
          </a:xfrm>
          <a:solidFill>
            <a:schemeClr val="bg1"/>
          </a:solidFill>
        </p:grpSpPr>
        <p:sp>
          <p:nvSpPr>
            <p:cNvPr id="103" name="Freeform 657">
              <a:extLst>
                <a:ext uri="{FF2B5EF4-FFF2-40B4-BE49-F238E27FC236}">
                  <a16:creationId xmlns:a16="http://schemas.microsoft.com/office/drawing/2014/main" id="{70AFC943-2F38-170B-979B-72595F34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26" y="2549525"/>
              <a:ext cx="3517900" cy="2246313"/>
            </a:xfrm>
            <a:custGeom>
              <a:avLst/>
              <a:gdLst>
                <a:gd name="T0" fmla="*/ 0 w 1704"/>
                <a:gd name="T1" fmla="*/ 859 h 1086"/>
                <a:gd name="T2" fmla="*/ 295 w 1704"/>
                <a:gd name="T3" fmla="*/ 1086 h 1086"/>
                <a:gd name="T4" fmla="*/ 1560 w 1704"/>
                <a:gd name="T5" fmla="*/ 287 h 1086"/>
                <a:gd name="T6" fmla="*/ 1426 w 1704"/>
                <a:gd name="T7" fmla="*/ 92 h 1086"/>
                <a:gd name="T8" fmla="*/ 964 w 1704"/>
                <a:gd name="T9" fmla="*/ 388 h 1086"/>
                <a:gd name="T10" fmla="*/ 151 w 1704"/>
                <a:gd name="T11" fmla="*/ 252 h 1086"/>
                <a:gd name="T12" fmla="*/ 6 w 1704"/>
                <a:gd name="T13" fmla="*/ 384 h 1086"/>
                <a:gd name="T14" fmla="*/ 652 w 1704"/>
                <a:gd name="T15" fmla="*/ 587 h 1086"/>
                <a:gd name="T16" fmla="*/ 297 w 1704"/>
                <a:gd name="T17" fmla="*/ 812 h 1086"/>
                <a:gd name="T18" fmla="*/ 133 w 1704"/>
                <a:gd name="T19" fmla="*/ 772 h 1086"/>
                <a:gd name="T20" fmla="*/ 0 w 1704"/>
                <a:gd name="T21" fmla="*/ 859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4" h="1086">
                  <a:moveTo>
                    <a:pt x="0" y="859"/>
                  </a:moveTo>
                  <a:lnTo>
                    <a:pt x="295" y="1086"/>
                  </a:lnTo>
                  <a:lnTo>
                    <a:pt x="1560" y="287"/>
                  </a:lnTo>
                  <a:cubicBezTo>
                    <a:pt x="1704" y="196"/>
                    <a:pt x="1569" y="0"/>
                    <a:pt x="1426" y="92"/>
                  </a:cubicBezTo>
                  <a:lnTo>
                    <a:pt x="964" y="388"/>
                  </a:lnTo>
                  <a:lnTo>
                    <a:pt x="151" y="252"/>
                  </a:lnTo>
                  <a:lnTo>
                    <a:pt x="6" y="384"/>
                  </a:lnTo>
                  <a:lnTo>
                    <a:pt x="652" y="587"/>
                  </a:lnTo>
                  <a:lnTo>
                    <a:pt x="297" y="812"/>
                  </a:lnTo>
                  <a:lnTo>
                    <a:pt x="133" y="772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658">
              <a:extLst>
                <a:ext uri="{FF2B5EF4-FFF2-40B4-BE49-F238E27FC236}">
                  <a16:creationId xmlns:a16="http://schemas.microsoft.com/office/drawing/2014/main" id="{CEFC9BF8-29FC-16A6-647B-5546A743B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371725"/>
              <a:ext cx="4373563" cy="2978150"/>
            </a:xfrm>
            <a:custGeom>
              <a:avLst/>
              <a:gdLst>
                <a:gd name="T0" fmla="*/ 0 w 2118"/>
                <a:gd name="T1" fmla="*/ 343 h 1440"/>
                <a:gd name="T2" fmla="*/ 24 w 2118"/>
                <a:gd name="T3" fmla="*/ 814 h 1440"/>
                <a:gd name="T4" fmla="*/ 1835 w 2118"/>
                <a:gd name="T5" fmla="*/ 1376 h 1440"/>
                <a:gd name="T6" fmla="*/ 1912 w 2118"/>
                <a:gd name="T7" fmla="*/ 1085 h 1440"/>
                <a:gd name="T8" fmla="*/ 1246 w 2118"/>
                <a:gd name="T9" fmla="*/ 884 h 1440"/>
                <a:gd name="T10" fmla="*/ 1047 w 2118"/>
                <a:gd name="T11" fmla="*/ 31 h 1440"/>
                <a:gd name="T12" fmla="*/ 801 w 2118"/>
                <a:gd name="T13" fmla="*/ 0 h 1440"/>
                <a:gd name="T14" fmla="*/ 798 w 2118"/>
                <a:gd name="T15" fmla="*/ 748 h 1440"/>
                <a:gd name="T16" fmla="*/ 289 w 2118"/>
                <a:gd name="T17" fmla="*/ 591 h 1440"/>
                <a:gd name="T18" fmla="*/ 193 w 2118"/>
                <a:gd name="T19" fmla="*/ 400 h 1440"/>
                <a:gd name="T20" fmla="*/ 0 w 2118"/>
                <a:gd name="T21" fmla="*/ 343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8" h="1440">
                  <a:moveTo>
                    <a:pt x="0" y="343"/>
                  </a:moveTo>
                  <a:lnTo>
                    <a:pt x="24" y="814"/>
                  </a:lnTo>
                  <a:lnTo>
                    <a:pt x="1835" y="1376"/>
                  </a:lnTo>
                  <a:cubicBezTo>
                    <a:pt x="2041" y="1440"/>
                    <a:pt x="2118" y="1147"/>
                    <a:pt x="1912" y="1085"/>
                  </a:cubicBezTo>
                  <a:lnTo>
                    <a:pt x="1246" y="884"/>
                  </a:lnTo>
                  <a:lnTo>
                    <a:pt x="1047" y="31"/>
                  </a:lnTo>
                  <a:lnTo>
                    <a:pt x="801" y="0"/>
                  </a:lnTo>
                  <a:lnTo>
                    <a:pt x="798" y="748"/>
                  </a:lnTo>
                  <a:lnTo>
                    <a:pt x="289" y="591"/>
                  </a:lnTo>
                  <a:lnTo>
                    <a:pt x="193" y="400"/>
                  </a:lnTo>
                  <a:lnTo>
                    <a:pt x="0" y="3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Oval 659">
              <a:extLst>
                <a:ext uri="{FF2B5EF4-FFF2-40B4-BE49-F238E27FC236}">
                  <a16:creationId xmlns:a16="http://schemas.microsoft.com/office/drawing/2014/main" id="{DA3FE029-F56E-CA06-9B6B-0EFB493A0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763" y="4713288"/>
              <a:ext cx="319088" cy="320675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Oval 660">
              <a:extLst>
                <a:ext uri="{FF2B5EF4-FFF2-40B4-BE49-F238E27FC236}">
                  <a16:creationId xmlns:a16="http://schemas.microsoft.com/office/drawing/2014/main" id="{DD6AFFDB-DACB-A3E8-8D4A-1B02070B4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413" y="4810125"/>
              <a:ext cx="319088" cy="31908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: Shape 784">
              <a:extLst>
                <a:ext uri="{FF2B5EF4-FFF2-40B4-BE49-F238E27FC236}">
                  <a16:creationId xmlns:a16="http://schemas.microsoft.com/office/drawing/2014/main" id="{0C202028-8969-4302-B7FC-7D5970DA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8" y="6240463"/>
              <a:ext cx="12111038" cy="2382838"/>
            </a:xfrm>
            <a:custGeom>
              <a:avLst/>
              <a:gdLst>
                <a:gd name="connsiteX0" fmla="*/ 247650 w 12111038"/>
                <a:gd name="connsiteY0" fmla="*/ 1027112 h 2382838"/>
                <a:gd name="connsiteX1" fmla="*/ 247650 w 12111038"/>
                <a:gd name="connsiteY1" fmla="*/ 1562100 h 2382838"/>
                <a:gd name="connsiteX2" fmla="*/ 5722938 w 12111038"/>
                <a:gd name="connsiteY2" fmla="*/ 1562100 h 2382838"/>
                <a:gd name="connsiteX3" fmla="*/ 5722938 w 12111038"/>
                <a:gd name="connsiteY3" fmla="*/ 1027112 h 2382838"/>
                <a:gd name="connsiteX4" fmla="*/ 7383463 w 12111038"/>
                <a:gd name="connsiteY4" fmla="*/ 989012 h 2382838"/>
                <a:gd name="connsiteX5" fmla="*/ 7383463 w 12111038"/>
                <a:gd name="connsiteY5" fmla="*/ 1525587 h 2382838"/>
                <a:gd name="connsiteX6" fmla="*/ 11826876 w 12111038"/>
                <a:gd name="connsiteY6" fmla="*/ 1525587 h 2382838"/>
                <a:gd name="connsiteX7" fmla="*/ 11826876 w 12111038"/>
                <a:gd name="connsiteY7" fmla="*/ 989012 h 2382838"/>
                <a:gd name="connsiteX8" fmla="*/ 239713 w 12111038"/>
                <a:gd name="connsiteY8" fmla="*/ 258762 h 2382838"/>
                <a:gd name="connsiteX9" fmla="*/ 239713 w 12111038"/>
                <a:gd name="connsiteY9" fmla="*/ 795337 h 2382838"/>
                <a:gd name="connsiteX10" fmla="*/ 5715001 w 12111038"/>
                <a:gd name="connsiteY10" fmla="*/ 795337 h 2382838"/>
                <a:gd name="connsiteX11" fmla="*/ 5715001 w 12111038"/>
                <a:gd name="connsiteY11" fmla="*/ 258762 h 2382838"/>
                <a:gd name="connsiteX12" fmla="*/ 7383463 w 12111038"/>
                <a:gd name="connsiteY12" fmla="*/ 250825 h 2382838"/>
                <a:gd name="connsiteX13" fmla="*/ 7383463 w 12111038"/>
                <a:gd name="connsiteY13" fmla="*/ 787400 h 2382838"/>
                <a:gd name="connsiteX14" fmla="*/ 11826876 w 12111038"/>
                <a:gd name="connsiteY14" fmla="*/ 787400 h 2382838"/>
                <a:gd name="connsiteX15" fmla="*/ 11826876 w 12111038"/>
                <a:gd name="connsiteY15" fmla="*/ 250825 h 2382838"/>
                <a:gd name="connsiteX16" fmla="*/ 0 w 12111038"/>
                <a:gd name="connsiteY16" fmla="*/ 0 h 2382838"/>
                <a:gd name="connsiteX17" fmla="*/ 12111038 w 12111038"/>
                <a:gd name="connsiteY17" fmla="*/ 0 h 2382838"/>
                <a:gd name="connsiteX18" fmla="*/ 12111038 w 12111038"/>
                <a:gd name="connsiteY18" fmla="*/ 2382838 h 2382838"/>
                <a:gd name="connsiteX19" fmla="*/ 7124701 w 12111038"/>
                <a:gd name="connsiteY19" fmla="*/ 2382838 h 2382838"/>
                <a:gd name="connsiteX20" fmla="*/ 7124701 w 12111038"/>
                <a:gd name="connsiteY20" fmla="*/ 1895475 h 2382838"/>
                <a:gd name="connsiteX21" fmla="*/ 6037263 w 12111038"/>
                <a:gd name="connsiteY21" fmla="*/ 1895475 h 2382838"/>
                <a:gd name="connsiteX22" fmla="*/ 6037263 w 12111038"/>
                <a:gd name="connsiteY22" fmla="*/ 2382838 h 2382838"/>
                <a:gd name="connsiteX23" fmla="*/ 0 w 12111038"/>
                <a:gd name="connsiteY23" fmla="*/ 2382838 h 238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11038" h="2382838">
                  <a:moveTo>
                    <a:pt x="247650" y="1027112"/>
                  </a:moveTo>
                  <a:lnTo>
                    <a:pt x="247650" y="1562100"/>
                  </a:lnTo>
                  <a:lnTo>
                    <a:pt x="5722938" y="1562100"/>
                  </a:lnTo>
                  <a:lnTo>
                    <a:pt x="5722938" y="1027112"/>
                  </a:lnTo>
                  <a:close/>
                  <a:moveTo>
                    <a:pt x="7383463" y="989012"/>
                  </a:moveTo>
                  <a:lnTo>
                    <a:pt x="7383463" y="1525587"/>
                  </a:lnTo>
                  <a:lnTo>
                    <a:pt x="11826876" y="1525587"/>
                  </a:lnTo>
                  <a:lnTo>
                    <a:pt x="11826876" y="989012"/>
                  </a:lnTo>
                  <a:close/>
                  <a:moveTo>
                    <a:pt x="239713" y="258762"/>
                  </a:moveTo>
                  <a:lnTo>
                    <a:pt x="239713" y="795337"/>
                  </a:lnTo>
                  <a:lnTo>
                    <a:pt x="5715001" y="795337"/>
                  </a:lnTo>
                  <a:lnTo>
                    <a:pt x="5715001" y="258762"/>
                  </a:lnTo>
                  <a:close/>
                  <a:moveTo>
                    <a:pt x="7383463" y="250825"/>
                  </a:moveTo>
                  <a:lnTo>
                    <a:pt x="7383463" y="787400"/>
                  </a:lnTo>
                  <a:lnTo>
                    <a:pt x="11826876" y="787400"/>
                  </a:lnTo>
                  <a:lnTo>
                    <a:pt x="11826876" y="250825"/>
                  </a:lnTo>
                  <a:close/>
                  <a:moveTo>
                    <a:pt x="0" y="0"/>
                  </a:moveTo>
                  <a:lnTo>
                    <a:pt x="12111038" y="0"/>
                  </a:lnTo>
                  <a:lnTo>
                    <a:pt x="12111038" y="2382838"/>
                  </a:lnTo>
                  <a:lnTo>
                    <a:pt x="7124701" y="2382838"/>
                  </a:lnTo>
                  <a:lnTo>
                    <a:pt x="7124701" y="1895475"/>
                  </a:lnTo>
                  <a:lnTo>
                    <a:pt x="6037263" y="1895475"/>
                  </a:lnTo>
                  <a:lnTo>
                    <a:pt x="6037263" y="2382838"/>
                  </a:lnTo>
                  <a:lnTo>
                    <a:pt x="0" y="23828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: Shape 789">
              <a:extLst>
                <a:ext uri="{FF2B5EF4-FFF2-40B4-BE49-F238E27FC236}">
                  <a16:creationId xmlns:a16="http://schemas.microsoft.com/office/drawing/2014/main" id="{2D7FCAB0-5040-AFF8-63DB-B5C0B037D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88" y="3490913"/>
              <a:ext cx="1657350" cy="4948238"/>
            </a:xfrm>
            <a:custGeom>
              <a:avLst/>
              <a:gdLst>
                <a:gd name="connsiteX0" fmla="*/ 0 w 1657350"/>
                <a:gd name="connsiteY0" fmla="*/ 1303337 h 4948238"/>
                <a:gd name="connsiteX1" fmla="*/ 1657350 w 1657350"/>
                <a:gd name="connsiteY1" fmla="*/ 1303337 h 4948238"/>
                <a:gd name="connsiteX2" fmla="*/ 1657350 w 1657350"/>
                <a:gd name="connsiteY2" fmla="*/ 4948238 h 4948238"/>
                <a:gd name="connsiteX3" fmla="*/ 0 w 1657350"/>
                <a:gd name="connsiteY3" fmla="*/ 4948238 h 4948238"/>
                <a:gd name="connsiteX4" fmla="*/ 0 w 1657350"/>
                <a:gd name="connsiteY4" fmla="*/ 0 h 4948238"/>
                <a:gd name="connsiteX5" fmla="*/ 1657350 w 1657350"/>
                <a:gd name="connsiteY5" fmla="*/ 0 h 4948238"/>
                <a:gd name="connsiteX6" fmla="*/ 1657350 w 1657350"/>
                <a:gd name="connsiteY6" fmla="*/ 766762 h 4948238"/>
                <a:gd name="connsiteX7" fmla="*/ 0 w 1657350"/>
                <a:gd name="connsiteY7" fmla="*/ 766762 h 494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350" h="4948238">
                  <a:moveTo>
                    <a:pt x="0" y="1303337"/>
                  </a:moveTo>
                  <a:lnTo>
                    <a:pt x="1657350" y="1303337"/>
                  </a:lnTo>
                  <a:lnTo>
                    <a:pt x="1657350" y="4948238"/>
                  </a:lnTo>
                  <a:lnTo>
                    <a:pt x="0" y="4948238"/>
                  </a:lnTo>
                  <a:close/>
                  <a:moveTo>
                    <a:pt x="0" y="0"/>
                  </a:moveTo>
                  <a:lnTo>
                    <a:pt x="1657350" y="0"/>
                  </a:lnTo>
                  <a:lnTo>
                    <a:pt x="1657350" y="766762"/>
                  </a:lnTo>
                  <a:lnTo>
                    <a:pt x="0" y="766762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: Shape 788">
              <a:extLst>
                <a:ext uri="{FF2B5EF4-FFF2-40B4-BE49-F238E27FC236}">
                  <a16:creationId xmlns:a16="http://schemas.microsoft.com/office/drawing/2014/main" id="{6D86A7BB-A8D0-CBF5-60EF-5BF621B8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313" y="3841750"/>
              <a:ext cx="2654300" cy="1144588"/>
            </a:xfrm>
            <a:custGeom>
              <a:avLst/>
              <a:gdLst>
                <a:gd name="connsiteX0" fmla="*/ 139700 w 2654300"/>
                <a:gd name="connsiteY0" fmla="*/ 415925 h 1144588"/>
                <a:gd name="connsiteX1" fmla="*/ 139700 w 2654300"/>
                <a:gd name="connsiteY1" fmla="*/ 952500 h 1144588"/>
                <a:gd name="connsiteX2" fmla="*/ 2516188 w 2654300"/>
                <a:gd name="connsiteY2" fmla="*/ 952500 h 1144588"/>
                <a:gd name="connsiteX3" fmla="*/ 2516188 w 2654300"/>
                <a:gd name="connsiteY3" fmla="*/ 415925 h 1144588"/>
                <a:gd name="connsiteX4" fmla="*/ 0 w 2654300"/>
                <a:gd name="connsiteY4" fmla="*/ 0 h 1144588"/>
                <a:gd name="connsiteX5" fmla="*/ 2654300 w 2654300"/>
                <a:gd name="connsiteY5" fmla="*/ 0 h 1144588"/>
                <a:gd name="connsiteX6" fmla="*/ 2654300 w 2654300"/>
                <a:gd name="connsiteY6" fmla="*/ 1144588 h 1144588"/>
                <a:gd name="connsiteX7" fmla="*/ 0 w 2654300"/>
                <a:gd name="connsiteY7" fmla="*/ 1144588 h 11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300" h="1144588">
                  <a:moveTo>
                    <a:pt x="139700" y="415925"/>
                  </a:moveTo>
                  <a:lnTo>
                    <a:pt x="139700" y="952500"/>
                  </a:lnTo>
                  <a:lnTo>
                    <a:pt x="2516188" y="952500"/>
                  </a:lnTo>
                  <a:lnTo>
                    <a:pt x="2516188" y="415925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1144588"/>
                  </a:lnTo>
                  <a:lnTo>
                    <a:pt x="0" y="114458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5" name="Packag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A468E6C-3C27-9717-F695-8F4699743EC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60308" y="4104073"/>
            <a:ext cx="647417" cy="542925"/>
            <a:chOff x="2030" y="2046"/>
            <a:chExt cx="601" cy="504"/>
          </a:xfrm>
          <a:solidFill>
            <a:schemeClr val="bg1"/>
          </a:solidFill>
        </p:grpSpPr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31D83C6A-52D1-DEF3-A363-6D0206B28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5" y="2046"/>
              <a:ext cx="423" cy="170"/>
            </a:xfrm>
            <a:custGeom>
              <a:avLst/>
              <a:gdLst>
                <a:gd name="T0" fmla="*/ 293 w 881"/>
                <a:gd name="T1" fmla="*/ 355 h 355"/>
                <a:gd name="T2" fmla="*/ 881 w 881"/>
                <a:gd name="T3" fmla="*/ 101 h 355"/>
                <a:gd name="T4" fmla="*/ 619 w 881"/>
                <a:gd name="T5" fmla="*/ 0 h 355"/>
                <a:gd name="T6" fmla="*/ 0 w 881"/>
                <a:gd name="T7" fmla="*/ 225 h 355"/>
                <a:gd name="T8" fmla="*/ 293 w 881"/>
                <a:gd name="T9" fmla="*/ 355 h 355"/>
                <a:gd name="T10" fmla="*/ 596 w 881"/>
                <a:gd name="T11" fmla="*/ 59 h 355"/>
                <a:gd name="T12" fmla="*/ 695 w 881"/>
                <a:gd name="T13" fmla="*/ 99 h 355"/>
                <a:gd name="T14" fmla="*/ 581 w 881"/>
                <a:gd name="T15" fmla="*/ 145 h 355"/>
                <a:gd name="T16" fmla="*/ 483 w 881"/>
                <a:gd name="T17" fmla="*/ 102 h 355"/>
                <a:gd name="T18" fmla="*/ 596 w 881"/>
                <a:gd name="T19" fmla="*/ 5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355">
                  <a:moveTo>
                    <a:pt x="293" y="355"/>
                  </a:moveTo>
                  <a:lnTo>
                    <a:pt x="881" y="101"/>
                  </a:lnTo>
                  <a:lnTo>
                    <a:pt x="619" y="0"/>
                  </a:lnTo>
                  <a:lnTo>
                    <a:pt x="0" y="225"/>
                  </a:lnTo>
                  <a:lnTo>
                    <a:pt x="293" y="355"/>
                  </a:lnTo>
                  <a:close/>
                  <a:moveTo>
                    <a:pt x="596" y="59"/>
                  </a:moveTo>
                  <a:lnTo>
                    <a:pt x="695" y="99"/>
                  </a:lnTo>
                  <a:lnTo>
                    <a:pt x="581" y="145"/>
                  </a:lnTo>
                  <a:lnTo>
                    <a:pt x="483" y="102"/>
                  </a:lnTo>
                  <a:lnTo>
                    <a:pt x="596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BF64731D-26CE-8494-86DE-01D8991D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239"/>
              <a:ext cx="128" cy="131"/>
            </a:xfrm>
            <a:custGeom>
              <a:avLst/>
              <a:gdLst>
                <a:gd name="T0" fmla="*/ 0 w 268"/>
                <a:gd name="T1" fmla="*/ 212 h 272"/>
                <a:gd name="T2" fmla="*/ 124 w 268"/>
                <a:gd name="T3" fmla="*/ 272 h 272"/>
                <a:gd name="T4" fmla="*/ 268 w 268"/>
                <a:gd name="T5" fmla="*/ 119 h 272"/>
                <a:gd name="T6" fmla="*/ 0 w 268"/>
                <a:gd name="T7" fmla="*/ 0 h 272"/>
                <a:gd name="T8" fmla="*/ 0 w 268"/>
                <a:gd name="T9" fmla="*/ 2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72">
                  <a:moveTo>
                    <a:pt x="0" y="212"/>
                  </a:moveTo>
                  <a:lnTo>
                    <a:pt x="124" y="272"/>
                  </a:lnTo>
                  <a:lnTo>
                    <a:pt x="268" y="119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A80C04AE-2D37-77FE-C406-F466D608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317"/>
              <a:ext cx="134" cy="145"/>
            </a:xfrm>
            <a:custGeom>
              <a:avLst/>
              <a:gdLst>
                <a:gd name="T0" fmla="*/ 279 w 279"/>
                <a:gd name="T1" fmla="*/ 73 h 301"/>
                <a:gd name="T2" fmla="*/ 125 w 279"/>
                <a:gd name="T3" fmla="*/ 0 h 301"/>
                <a:gd name="T4" fmla="*/ 0 w 279"/>
                <a:gd name="T5" fmla="*/ 140 h 301"/>
                <a:gd name="T6" fmla="*/ 279 w 279"/>
                <a:gd name="T7" fmla="*/ 301 h 301"/>
                <a:gd name="T8" fmla="*/ 279 w 279"/>
                <a:gd name="T9" fmla="*/ 7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1">
                  <a:moveTo>
                    <a:pt x="279" y="73"/>
                  </a:moveTo>
                  <a:lnTo>
                    <a:pt x="125" y="0"/>
                  </a:lnTo>
                  <a:lnTo>
                    <a:pt x="0" y="140"/>
                  </a:lnTo>
                  <a:lnTo>
                    <a:pt x="279" y="301"/>
                  </a:lnTo>
                  <a:lnTo>
                    <a:pt x="279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3174B1CA-E590-1B53-4303-B5D4E31F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187"/>
              <a:ext cx="52" cy="175"/>
            </a:xfrm>
            <a:custGeom>
              <a:avLst/>
              <a:gdLst>
                <a:gd name="T0" fmla="*/ 1 w 108"/>
                <a:gd name="T1" fmla="*/ 0 h 364"/>
                <a:gd name="T2" fmla="*/ 0 w 108"/>
                <a:gd name="T3" fmla="*/ 364 h 364"/>
                <a:gd name="T4" fmla="*/ 108 w 108"/>
                <a:gd name="T5" fmla="*/ 244 h 364"/>
                <a:gd name="T6" fmla="*/ 1 w 108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64">
                  <a:moveTo>
                    <a:pt x="1" y="0"/>
                  </a:moveTo>
                  <a:lnTo>
                    <a:pt x="0" y="364"/>
                  </a:lnTo>
                  <a:lnTo>
                    <a:pt x="108" y="24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14ADF0F9-8603-C112-9417-A08B2FC39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2178"/>
              <a:ext cx="122" cy="155"/>
            </a:xfrm>
            <a:custGeom>
              <a:avLst/>
              <a:gdLst>
                <a:gd name="T0" fmla="*/ 254 w 254"/>
                <a:gd name="T1" fmla="*/ 324 h 324"/>
                <a:gd name="T2" fmla="*/ 254 w 254"/>
                <a:gd name="T3" fmla="*/ 113 h 324"/>
                <a:gd name="T4" fmla="*/ 0 w 254"/>
                <a:gd name="T5" fmla="*/ 0 h 324"/>
                <a:gd name="T6" fmla="*/ 112 w 254"/>
                <a:gd name="T7" fmla="*/ 256 h 324"/>
                <a:gd name="T8" fmla="*/ 254 w 25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4">
                  <a:moveTo>
                    <a:pt x="254" y="324"/>
                  </a:moveTo>
                  <a:lnTo>
                    <a:pt x="254" y="113"/>
                  </a:lnTo>
                  <a:lnTo>
                    <a:pt x="0" y="0"/>
                  </a:lnTo>
                  <a:lnTo>
                    <a:pt x="112" y="256"/>
                  </a:lnTo>
                  <a:lnTo>
                    <a:pt x="254" y="3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40">
              <a:extLst>
                <a:ext uri="{FF2B5EF4-FFF2-40B4-BE49-F238E27FC236}">
                  <a16:creationId xmlns:a16="http://schemas.microsoft.com/office/drawing/2014/main" id="{479E5E6F-F79D-DE1A-B167-17AF5F7A8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171"/>
              <a:ext cx="291" cy="379"/>
            </a:xfrm>
            <a:custGeom>
              <a:avLst/>
              <a:gdLst>
                <a:gd name="T0" fmla="*/ 0 w 606"/>
                <a:gd name="T1" fmla="*/ 269 h 789"/>
                <a:gd name="T2" fmla="*/ 0 w 606"/>
                <a:gd name="T3" fmla="*/ 789 h 789"/>
                <a:gd name="T4" fmla="*/ 606 w 606"/>
                <a:gd name="T5" fmla="*/ 438 h 789"/>
                <a:gd name="T6" fmla="*/ 605 w 606"/>
                <a:gd name="T7" fmla="*/ 0 h 789"/>
                <a:gd name="T8" fmla="*/ 0 w 606"/>
                <a:gd name="T9" fmla="*/ 26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789">
                  <a:moveTo>
                    <a:pt x="0" y="269"/>
                  </a:moveTo>
                  <a:lnTo>
                    <a:pt x="0" y="789"/>
                  </a:lnTo>
                  <a:lnTo>
                    <a:pt x="606" y="438"/>
                  </a:lnTo>
                  <a:lnTo>
                    <a:pt x="605" y="0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id="{93B9C8F2-F351-1EE0-C93A-01EF70BF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104"/>
              <a:ext cx="422" cy="181"/>
            </a:xfrm>
            <a:custGeom>
              <a:avLst/>
              <a:gdLst>
                <a:gd name="T0" fmla="*/ 591 w 879"/>
                <a:gd name="T1" fmla="*/ 0 h 378"/>
                <a:gd name="T2" fmla="*/ 0 w 879"/>
                <a:gd name="T3" fmla="*/ 255 h 378"/>
                <a:gd name="T4" fmla="*/ 278 w 879"/>
                <a:gd name="T5" fmla="*/ 378 h 378"/>
                <a:gd name="T6" fmla="*/ 879 w 879"/>
                <a:gd name="T7" fmla="*/ 111 h 378"/>
                <a:gd name="T8" fmla="*/ 591 w 879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8">
                  <a:moveTo>
                    <a:pt x="591" y="0"/>
                  </a:moveTo>
                  <a:lnTo>
                    <a:pt x="0" y="255"/>
                  </a:lnTo>
                  <a:lnTo>
                    <a:pt x="278" y="378"/>
                  </a:lnTo>
                  <a:lnTo>
                    <a:pt x="879" y="111"/>
                  </a:lnTo>
                  <a:lnTo>
                    <a:pt x="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42">
              <a:extLst>
                <a:ext uri="{FF2B5EF4-FFF2-40B4-BE49-F238E27FC236}">
                  <a16:creationId xmlns:a16="http://schemas.microsoft.com/office/drawing/2014/main" id="{AE4402B6-963B-FC46-4EB6-355CBA7D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314"/>
              <a:ext cx="64" cy="209"/>
            </a:xfrm>
            <a:custGeom>
              <a:avLst/>
              <a:gdLst>
                <a:gd name="T0" fmla="*/ 135 w 135"/>
                <a:gd name="T1" fmla="*/ 0 h 435"/>
                <a:gd name="T2" fmla="*/ 0 w 135"/>
                <a:gd name="T3" fmla="*/ 142 h 435"/>
                <a:gd name="T4" fmla="*/ 135 w 135"/>
                <a:gd name="T5" fmla="*/ 435 h 435"/>
                <a:gd name="T6" fmla="*/ 135 w 135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435">
                  <a:moveTo>
                    <a:pt x="135" y="0"/>
                  </a:moveTo>
                  <a:lnTo>
                    <a:pt x="0" y="142"/>
                  </a:lnTo>
                  <a:lnTo>
                    <a:pt x="135" y="435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43">
              <a:extLst>
                <a:ext uri="{FF2B5EF4-FFF2-40B4-BE49-F238E27FC236}">
                  <a16:creationId xmlns:a16="http://schemas.microsoft.com/office/drawing/2014/main" id="{623A5EC5-E16B-0067-DEFB-F7E597F88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361"/>
              <a:ext cx="128" cy="185"/>
            </a:xfrm>
            <a:custGeom>
              <a:avLst/>
              <a:gdLst>
                <a:gd name="T0" fmla="*/ 0 w 267"/>
                <a:gd name="T1" fmla="*/ 231 h 386"/>
                <a:gd name="T2" fmla="*/ 267 w 267"/>
                <a:gd name="T3" fmla="*/ 386 h 386"/>
                <a:gd name="T4" fmla="*/ 115 w 267"/>
                <a:gd name="T5" fmla="*/ 55 h 386"/>
                <a:gd name="T6" fmla="*/ 0 w 267"/>
                <a:gd name="T7" fmla="*/ 0 h 386"/>
                <a:gd name="T8" fmla="*/ 0 w 267"/>
                <a:gd name="T9" fmla="*/ 23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86">
                  <a:moveTo>
                    <a:pt x="0" y="231"/>
                  </a:moveTo>
                  <a:lnTo>
                    <a:pt x="267" y="386"/>
                  </a:lnTo>
                  <a:lnTo>
                    <a:pt x="115" y="55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7" name="Mail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8ABB48E-D1A6-1EF3-9941-4D488A4137F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908707" y="5259761"/>
            <a:ext cx="834881" cy="542925"/>
            <a:chOff x="2478" y="1261"/>
            <a:chExt cx="2648" cy="1722"/>
          </a:xfrm>
          <a:solidFill>
            <a:schemeClr val="bg1"/>
          </a:solidFill>
        </p:grpSpPr>
        <p:sp>
          <p:nvSpPr>
            <p:cNvPr id="138" name="Freeform 336">
              <a:extLst>
                <a:ext uri="{FF2B5EF4-FFF2-40B4-BE49-F238E27FC236}">
                  <a16:creationId xmlns:a16="http://schemas.microsoft.com/office/drawing/2014/main" id="{A1D3CD5D-51A7-41C1-A827-C73585BB1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388"/>
              <a:ext cx="981" cy="1464"/>
            </a:xfrm>
            <a:custGeom>
              <a:avLst/>
              <a:gdLst>
                <a:gd name="T0" fmla="*/ 241 w 247"/>
                <a:gd name="T1" fmla="*/ 4 h 368"/>
                <a:gd name="T2" fmla="*/ 239 w 247"/>
                <a:gd name="T3" fmla="*/ 5 h 368"/>
                <a:gd name="T4" fmla="*/ 0 w 247"/>
                <a:gd name="T5" fmla="*/ 184 h 368"/>
                <a:gd name="T6" fmla="*/ 241 w 247"/>
                <a:gd name="T7" fmla="*/ 365 h 368"/>
                <a:gd name="T8" fmla="*/ 244 w 247"/>
                <a:gd name="T9" fmla="*/ 368 h 368"/>
                <a:gd name="T10" fmla="*/ 247 w 247"/>
                <a:gd name="T11" fmla="*/ 351 h 368"/>
                <a:gd name="T12" fmla="*/ 247 w 247"/>
                <a:gd name="T13" fmla="*/ 18 h 368"/>
                <a:gd name="T14" fmla="*/ 244 w 247"/>
                <a:gd name="T15" fmla="*/ 0 h 368"/>
                <a:gd name="T16" fmla="*/ 241 w 247"/>
                <a:gd name="T17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68">
                  <a:moveTo>
                    <a:pt x="241" y="4"/>
                  </a:moveTo>
                  <a:lnTo>
                    <a:pt x="239" y="5"/>
                  </a:lnTo>
                  <a:lnTo>
                    <a:pt x="0" y="184"/>
                  </a:lnTo>
                  <a:lnTo>
                    <a:pt x="241" y="365"/>
                  </a:lnTo>
                  <a:cubicBezTo>
                    <a:pt x="242" y="366"/>
                    <a:pt x="243" y="367"/>
                    <a:pt x="244" y="368"/>
                  </a:cubicBezTo>
                  <a:cubicBezTo>
                    <a:pt x="246" y="363"/>
                    <a:pt x="247" y="357"/>
                    <a:pt x="247" y="351"/>
                  </a:cubicBezTo>
                  <a:lnTo>
                    <a:pt x="247" y="18"/>
                  </a:lnTo>
                  <a:cubicBezTo>
                    <a:pt x="247" y="12"/>
                    <a:pt x="246" y="6"/>
                    <a:pt x="244" y="0"/>
                  </a:cubicBezTo>
                  <a:cubicBezTo>
                    <a:pt x="243" y="1"/>
                    <a:pt x="242" y="3"/>
                    <a:pt x="24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337">
              <a:extLst>
                <a:ext uri="{FF2B5EF4-FFF2-40B4-BE49-F238E27FC236}">
                  <a16:creationId xmlns:a16="http://schemas.microsoft.com/office/drawing/2014/main" id="{EE9C93DE-AA8C-0BF5-0633-0746CA9E7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203"/>
              <a:ext cx="2394" cy="780"/>
            </a:xfrm>
            <a:custGeom>
              <a:avLst/>
              <a:gdLst>
                <a:gd name="T0" fmla="*/ 301 w 603"/>
                <a:gd name="T1" fmla="*/ 20 h 196"/>
                <a:gd name="T2" fmla="*/ 242 w 603"/>
                <a:gd name="T3" fmla="*/ 0 h 196"/>
                <a:gd name="T4" fmla="*/ 0 w 603"/>
                <a:gd name="T5" fmla="*/ 182 h 196"/>
                <a:gd name="T6" fmla="*/ 35 w 603"/>
                <a:gd name="T7" fmla="*/ 196 h 196"/>
                <a:gd name="T8" fmla="*/ 568 w 603"/>
                <a:gd name="T9" fmla="*/ 196 h 196"/>
                <a:gd name="T10" fmla="*/ 603 w 603"/>
                <a:gd name="T11" fmla="*/ 182 h 196"/>
                <a:gd name="T12" fmla="*/ 360 w 603"/>
                <a:gd name="T13" fmla="*/ 0 h 196"/>
                <a:gd name="T14" fmla="*/ 301 w 603"/>
                <a:gd name="T15" fmla="*/ 2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196">
                  <a:moveTo>
                    <a:pt x="301" y="20"/>
                  </a:moveTo>
                  <a:cubicBezTo>
                    <a:pt x="280" y="20"/>
                    <a:pt x="259" y="13"/>
                    <a:pt x="242" y="0"/>
                  </a:cubicBezTo>
                  <a:lnTo>
                    <a:pt x="0" y="182"/>
                  </a:lnTo>
                  <a:cubicBezTo>
                    <a:pt x="9" y="191"/>
                    <a:pt x="21" y="196"/>
                    <a:pt x="35" y="196"/>
                  </a:cubicBezTo>
                  <a:lnTo>
                    <a:pt x="568" y="196"/>
                  </a:lnTo>
                  <a:cubicBezTo>
                    <a:pt x="581" y="196"/>
                    <a:pt x="594" y="191"/>
                    <a:pt x="603" y="182"/>
                  </a:cubicBezTo>
                  <a:lnTo>
                    <a:pt x="360" y="0"/>
                  </a:lnTo>
                  <a:cubicBezTo>
                    <a:pt x="343" y="13"/>
                    <a:pt x="323" y="20"/>
                    <a:pt x="301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338">
              <a:extLst>
                <a:ext uri="{FF2B5EF4-FFF2-40B4-BE49-F238E27FC236}">
                  <a16:creationId xmlns:a16="http://schemas.microsoft.com/office/drawing/2014/main" id="{54E03133-2D24-BC90-139B-24ED7DF3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388"/>
              <a:ext cx="981" cy="1464"/>
            </a:xfrm>
            <a:custGeom>
              <a:avLst/>
              <a:gdLst>
                <a:gd name="T0" fmla="*/ 6 w 247"/>
                <a:gd name="T1" fmla="*/ 4 h 368"/>
                <a:gd name="T2" fmla="*/ 3 w 247"/>
                <a:gd name="T3" fmla="*/ 0 h 368"/>
                <a:gd name="T4" fmla="*/ 0 w 247"/>
                <a:gd name="T5" fmla="*/ 18 h 368"/>
                <a:gd name="T6" fmla="*/ 0 w 247"/>
                <a:gd name="T7" fmla="*/ 351 h 368"/>
                <a:gd name="T8" fmla="*/ 3 w 247"/>
                <a:gd name="T9" fmla="*/ 368 h 368"/>
                <a:gd name="T10" fmla="*/ 6 w 247"/>
                <a:gd name="T11" fmla="*/ 365 h 368"/>
                <a:gd name="T12" fmla="*/ 8 w 247"/>
                <a:gd name="T13" fmla="*/ 363 h 368"/>
                <a:gd name="T14" fmla="*/ 247 w 247"/>
                <a:gd name="T15" fmla="*/ 184 h 368"/>
                <a:gd name="T16" fmla="*/ 6 w 247"/>
                <a:gd name="T17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68">
                  <a:moveTo>
                    <a:pt x="6" y="4"/>
                  </a:moveTo>
                  <a:cubicBezTo>
                    <a:pt x="5" y="3"/>
                    <a:pt x="4" y="1"/>
                    <a:pt x="3" y="0"/>
                  </a:cubicBezTo>
                  <a:cubicBezTo>
                    <a:pt x="1" y="6"/>
                    <a:pt x="0" y="12"/>
                    <a:pt x="0" y="18"/>
                  </a:cubicBezTo>
                  <a:lnTo>
                    <a:pt x="0" y="351"/>
                  </a:lnTo>
                  <a:cubicBezTo>
                    <a:pt x="0" y="357"/>
                    <a:pt x="1" y="363"/>
                    <a:pt x="3" y="368"/>
                  </a:cubicBezTo>
                  <a:cubicBezTo>
                    <a:pt x="4" y="367"/>
                    <a:pt x="5" y="366"/>
                    <a:pt x="6" y="365"/>
                  </a:cubicBezTo>
                  <a:lnTo>
                    <a:pt x="8" y="363"/>
                  </a:lnTo>
                  <a:lnTo>
                    <a:pt x="247" y="184"/>
                  </a:lnTo>
                  <a:lnTo>
                    <a:pt x="6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339">
              <a:extLst>
                <a:ext uri="{FF2B5EF4-FFF2-40B4-BE49-F238E27FC236}">
                  <a16:creationId xmlns:a16="http://schemas.microsoft.com/office/drawing/2014/main" id="{61A4EE6A-7E16-B5C8-D793-BAB219651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261"/>
              <a:ext cx="2394" cy="887"/>
            </a:xfrm>
            <a:custGeom>
              <a:avLst/>
              <a:gdLst>
                <a:gd name="T0" fmla="*/ 301 w 603"/>
                <a:gd name="T1" fmla="*/ 223 h 223"/>
                <a:gd name="T2" fmla="*/ 348 w 603"/>
                <a:gd name="T3" fmla="*/ 204 h 223"/>
                <a:gd name="T4" fmla="*/ 350 w 603"/>
                <a:gd name="T5" fmla="*/ 203 h 223"/>
                <a:gd name="T6" fmla="*/ 603 w 603"/>
                <a:gd name="T7" fmla="*/ 14 h 223"/>
                <a:gd name="T8" fmla="*/ 568 w 603"/>
                <a:gd name="T9" fmla="*/ 0 h 223"/>
                <a:gd name="T10" fmla="*/ 35 w 603"/>
                <a:gd name="T11" fmla="*/ 0 h 223"/>
                <a:gd name="T12" fmla="*/ 0 w 603"/>
                <a:gd name="T13" fmla="*/ 14 h 223"/>
                <a:gd name="T14" fmla="*/ 254 w 603"/>
                <a:gd name="T15" fmla="*/ 204 h 223"/>
                <a:gd name="T16" fmla="*/ 301 w 603"/>
                <a:gd name="T1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223">
                  <a:moveTo>
                    <a:pt x="301" y="223"/>
                  </a:moveTo>
                  <a:cubicBezTo>
                    <a:pt x="319" y="223"/>
                    <a:pt x="336" y="217"/>
                    <a:pt x="348" y="204"/>
                  </a:cubicBezTo>
                  <a:lnTo>
                    <a:pt x="350" y="203"/>
                  </a:lnTo>
                  <a:lnTo>
                    <a:pt x="603" y="14"/>
                  </a:lnTo>
                  <a:cubicBezTo>
                    <a:pt x="594" y="5"/>
                    <a:pt x="581" y="0"/>
                    <a:pt x="568" y="0"/>
                  </a:cubicBezTo>
                  <a:lnTo>
                    <a:pt x="35" y="0"/>
                  </a:lnTo>
                  <a:cubicBezTo>
                    <a:pt x="21" y="0"/>
                    <a:pt x="9" y="5"/>
                    <a:pt x="0" y="14"/>
                  </a:cubicBezTo>
                  <a:lnTo>
                    <a:pt x="254" y="204"/>
                  </a:lnTo>
                  <a:cubicBezTo>
                    <a:pt x="267" y="217"/>
                    <a:pt x="283" y="223"/>
                    <a:pt x="301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2" name="Class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25E10D1-44FB-0581-CB13-3FB56C63893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493919" y="1730798"/>
            <a:ext cx="634558" cy="542925"/>
            <a:chOff x="8562976" y="5951538"/>
            <a:chExt cx="879475" cy="752475"/>
          </a:xfrm>
          <a:solidFill>
            <a:schemeClr val="bg1"/>
          </a:solidFill>
        </p:grpSpPr>
        <p:sp>
          <p:nvSpPr>
            <p:cNvPr id="143" name="Freeform 216">
              <a:extLst>
                <a:ext uri="{FF2B5EF4-FFF2-40B4-BE49-F238E27FC236}">
                  <a16:creationId xmlns:a16="http://schemas.microsoft.com/office/drawing/2014/main" id="{EFE7777B-DAE5-5A76-575A-D8B57905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426" y="6080125"/>
              <a:ext cx="141288" cy="38100"/>
            </a:xfrm>
            <a:custGeom>
              <a:avLst/>
              <a:gdLst>
                <a:gd name="T0" fmla="*/ 0 w 186"/>
                <a:gd name="T1" fmla="*/ 50 h 50"/>
                <a:gd name="T2" fmla="*/ 186 w 186"/>
                <a:gd name="T3" fmla="*/ 50 h 50"/>
                <a:gd name="T4" fmla="*/ 186 w 186"/>
                <a:gd name="T5" fmla="*/ 0 h 50"/>
                <a:gd name="T6" fmla="*/ 3 w 186"/>
                <a:gd name="T7" fmla="*/ 0 h 50"/>
                <a:gd name="T8" fmla="*/ 5 w 186"/>
                <a:gd name="T9" fmla="*/ 30 h 50"/>
                <a:gd name="T10" fmla="*/ 0 w 186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50">
                  <a:moveTo>
                    <a:pt x="0" y="50"/>
                  </a:moveTo>
                  <a:lnTo>
                    <a:pt x="186" y="50"/>
                  </a:lnTo>
                  <a:lnTo>
                    <a:pt x="186" y="0"/>
                  </a:lnTo>
                  <a:lnTo>
                    <a:pt x="3" y="0"/>
                  </a:lnTo>
                  <a:cubicBezTo>
                    <a:pt x="5" y="9"/>
                    <a:pt x="6" y="20"/>
                    <a:pt x="5" y="30"/>
                  </a:cubicBezTo>
                  <a:cubicBezTo>
                    <a:pt x="4" y="37"/>
                    <a:pt x="2" y="43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217">
              <a:extLst>
                <a:ext uri="{FF2B5EF4-FFF2-40B4-BE49-F238E27FC236}">
                  <a16:creationId xmlns:a16="http://schemas.microsoft.com/office/drawing/2014/main" id="{848391CE-7758-DB05-A801-5C8EF814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6011863"/>
              <a:ext cx="458788" cy="357188"/>
            </a:xfrm>
            <a:custGeom>
              <a:avLst/>
              <a:gdLst>
                <a:gd name="T0" fmla="*/ 119 w 601"/>
                <a:gd name="T1" fmla="*/ 301 h 469"/>
                <a:gd name="T2" fmla="*/ 269 w 601"/>
                <a:gd name="T3" fmla="*/ 451 h 469"/>
                <a:gd name="T4" fmla="*/ 267 w 601"/>
                <a:gd name="T5" fmla="*/ 469 h 469"/>
                <a:gd name="T6" fmla="*/ 317 w 601"/>
                <a:gd name="T7" fmla="*/ 462 h 469"/>
                <a:gd name="T8" fmla="*/ 317 w 601"/>
                <a:gd name="T9" fmla="*/ 276 h 469"/>
                <a:gd name="T10" fmla="*/ 569 w 601"/>
                <a:gd name="T11" fmla="*/ 151 h 469"/>
                <a:gd name="T12" fmla="*/ 581 w 601"/>
                <a:gd name="T13" fmla="*/ 78 h 469"/>
                <a:gd name="T14" fmla="*/ 596 w 601"/>
                <a:gd name="T15" fmla="*/ 37 h 469"/>
                <a:gd name="T16" fmla="*/ 581 w 601"/>
                <a:gd name="T17" fmla="*/ 5 h 469"/>
                <a:gd name="T18" fmla="*/ 549 w 601"/>
                <a:gd name="T19" fmla="*/ 20 h 469"/>
                <a:gd name="T20" fmla="*/ 536 w 601"/>
                <a:gd name="T21" fmla="*/ 56 h 469"/>
                <a:gd name="T22" fmla="*/ 519 w 601"/>
                <a:gd name="T23" fmla="*/ 60 h 469"/>
                <a:gd name="T24" fmla="*/ 254 w 601"/>
                <a:gd name="T25" fmla="*/ 152 h 469"/>
                <a:gd name="T26" fmla="*/ 186 w 601"/>
                <a:gd name="T27" fmla="*/ 208 h 469"/>
                <a:gd name="T28" fmla="*/ 118 w 601"/>
                <a:gd name="T29" fmla="*/ 157 h 469"/>
                <a:gd name="T30" fmla="*/ 0 w 601"/>
                <a:gd name="T31" fmla="*/ 300 h 469"/>
                <a:gd name="T32" fmla="*/ 0 w 601"/>
                <a:gd name="T33" fmla="*/ 361 h 469"/>
                <a:gd name="T34" fmla="*/ 119 w 601"/>
                <a:gd name="T35" fmla="*/ 30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1" h="469">
                  <a:moveTo>
                    <a:pt x="119" y="301"/>
                  </a:moveTo>
                  <a:cubicBezTo>
                    <a:pt x="201" y="301"/>
                    <a:pt x="269" y="369"/>
                    <a:pt x="269" y="451"/>
                  </a:cubicBezTo>
                  <a:cubicBezTo>
                    <a:pt x="269" y="457"/>
                    <a:pt x="268" y="463"/>
                    <a:pt x="267" y="469"/>
                  </a:cubicBezTo>
                  <a:cubicBezTo>
                    <a:pt x="282" y="464"/>
                    <a:pt x="299" y="462"/>
                    <a:pt x="317" y="462"/>
                  </a:cubicBezTo>
                  <a:lnTo>
                    <a:pt x="317" y="276"/>
                  </a:lnTo>
                  <a:cubicBezTo>
                    <a:pt x="420" y="242"/>
                    <a:pt x="511" y="194"/>
                    <a:pt x="569" y="151"/>
                  </a:cubicBezTo>
                  <a:cubicBezTo>
                    <a:pt x="592" y="133"/>
                    <a:pt x="597" y="103"/>
                    <a:pt x="581" y="78"/>
                  </a:cubicBezTo>
                  <a:lnTo>
                    <a:pt x="596" y="37"/>
                  </a:lnTo>
                  <a:cubicBezTo>
                    <a:pt x="601" y="24"/>
                    <a:pt x="594" y="10"/>
                    <a:pt x="581" y="5"/>
                  </a:cubicBezTo>
                  <a:cubicBezTo>
                    <a:pt x="568" y="0"/>
                    <a:pt x="554" y="7"/>
                    <a:pt x="549" y="20"/>
                  </a:cubicBezTo>
                  <a:lnTo>
                    <a:pt x="536" y="56"/>
                  </a:lnTo>
                  <a:cubicBezTo>
                    <a:pt x="530" y="56"/>
                    <a:pt x="524" y="57"/>
                    <a:pt x="519" y="60"/>
                  </a:cubicBezTo>
                  <a:cubicBezTo>
                    <a:pt x="399" y="131"/>
                    <a:pt x="317" y="148"/>
                    <a:pt x="254" y="152"/>
                  </a:cubicBezTo>
                  <a:lnTo>
                    <a:pt x="186" y="208"/>
                  </a:lnTo>
                  <a:lnTo>
                    <a:pt x="118" y="157"/>
                  </a:lnTo>
                  <a:cubicBezTo>
                    <a:pt x="47" y="170"/>
                    <a:pt x="0" y="212"/>
                    <a:pt x="0" y="300"/>
                  </a:cubicBezTo>
                  <a:lnTo>
                    <a:pt x="0" y="361"/>
                  </a:lnTo>
                  <a:cubicBezTo>
                    <a:pt x="27" y="325"/>
                    <a:pt x="70" y="301"/>
                    <a:pt x="119" y="3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Oval 218">
              <a:extLst>
                <a:ext uri="{FF2B5EF4-FFF2-40B4-BE49-F238E27FC236}">
                  <a16:creationId xmlns:a16="http://schemas.microsoft.com/office/drawing/2014/main" id="{0876331D-15C4-B8CC-1DD8-5A5AD931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1738" y="5951538"/>
              <a:ext cx="163513" cy="163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Rectangle 219">
              <a:extLst>
                <a:ext uri="{FF2B5EF4-FFF2-40B4-BE49-F238E27FC236}">
                  <a16:creationId xmlns:a16="http://schemas.microsoft.com/office/drawing/2014/main" id="{41D097C2-2C93-2171-8870-51629E87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051" y="5957888"/>
              <a:ext cx="347663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220">
              <a:extLst>
                <a:ext uri="{FF2B5EF4-FFF2-40B4-BE49-F238E27FC236}">
                  <a16:creationId xmlns:a16="http://schemas.microsoft.com/office/drawing/2014/main" id="{8AC148FC-D9C5-D152-E156-33A5A922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1" y="6454775"/>
              <a:ext cx="136525" cy="153988"/>
            </a:xfrm>
            <a:custGeom>
              <a:avLst/>
              <a:gdLst>
                <a:gd name="T0" fmla="*/ 180 w 180"/>
                <a:gd name="T1" fmla="*/ 132 h 202"/>
                <a:gd name="T2" fmla="*/ 140 w 180"/>
                <a:gd name="T3" fmla="*/ 29 h 202"/>
                <a:gd name="T4" fmla="*/ 142 w 180"/>
                <a:gd name="T5" fmla="*/ 4 h 202"/>
                <a:gd name="T6" fmla="*/ 92 w 180"/>
                <a:gd name="T7" fmla="*/ 0 h 202"/>
                <a:gd name="T8" fmla="*/ 39 w 180"/>
                <a:gd name="T9" fmla="*/ 4 h 202"/>
                <a:gd name="T10" fmla="*/ 41 w 180"/>
                <a:gd name="T11" fmla="*/ 29 h 202"/>
                <a:gd name="T12" fmla="*/ 0 w 180"/>
                <a:gd name="T13" fmla="*/ 132 h 202"/>
                <a:gd name="T14" fmla="*/ 90 w 180"/>
                <a:gd name="T15" fmla="*/ 202 h 202"/>
                <a:gd name="T16" fmla="*/ 180 w 180"/>
                <a:gd name="T17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202">
                  <a:moveTo>
                    <a:pt x="180" y="132"/>
                  </a:moveTo>
                  <a:cubicBezTo>
                    <a:pt x="155" y="105"/>
                    <a:pt x="140" y="69"/>
                    <a:pt x="140" y="29"/>
                  </a:cubicBezTo>
                  <a:cubicBezTo>
                    <a:pt x="140" y="21"/>
                    <a:pt x="141" y="12"/>
                    <a:pt x="142" y="4"/>
                  </a:cubicBezTo>
                  <a:cubicBezTo>
                    <a:pt x="126" y="1"/>
                    <a:pt x="109" y="0"/>
                    <a:pt x="92" y="0"/>
                  </a:cubicBezTo>
                  <a:cubicBezTo>
                    <a:pt x="73" y="0"/>
                    <a:pt x="55" y="2"/>
                    <a:pt x="39" y="4"/>
                  </a:cubicBezTo>
                  <a:cubicBezTo>
                    <a:pt x="40" y="12"/>
                    <a:pt x="41" y="21"/>
                    <a:pt x="41" y="29"/>
                  </a:cubicBezTo>
                  <a:cubicBezTo>
                    <a:pt x="41" y="69"/>
                    <a:pt x="26" y="105"/>
                    <a:pt x="0" y="132"/>
                  </a:cubicBezTo>
                  <a:cubicBezTo>
                    <a:pt x="41" y="146"/>
                    <a:pt x="71" y="170"/>
                    <a:pt x="90" y="202"/>
                  </a:cubicBezTo>
                  <a:cubicBezTo>
                    <a:pt x="110" y="170"/>
                    <a:pt x="140" y="146"/>
                    <a:pt x="180" y="1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Oval 221">
              <a:extLst>
                <a:ext uri="{FF2B5EF4-FFF2-40B4-BE49-F238E27FC236}">
                  <a16:creationId xmlns:a16="http://schemas.microsoft.com/office/drawing/2014/main" id="{F3C92BD5-4E2F-704C-F51A-4940EDD4F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326" y="6276975"/>
              <a:ext cx="158750" cy="157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222">
              <a:extLst>
                <a:ext uri="{FF2B5EF4-FFF2-40B4-BE49-F238E27FC236}">
                  <a16:creationId xmlns:a16="http://schemas.microsoft.com/office/drawing/2014/main" id="{C0B1D29B-4F1B-B0DF-994E-58625BB3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1" y="6454775"/>
              <a:ext cx="144463" cy="158750"/>
            </a:xfrm>
            <a:custGeom>
              <a:avLst/>
              <a:gdLst>
                <a:gd name="T0" fmla="*/ 191 w 191"/>
                <a:gd name="T1" fmla="*/ 132 h 207"/>
                <a:gd name="T2" fmla="*/ 151 w 191"/>
                <a:gd name="T3" fmla="*/ 29 h 207"/>
                <a:gd name="T4" fmla="*/ 153 w 191"/>
                <a:gd name="T5" fmla="*/ 3 h 207"/>
                <a:gd name="T6" fmla="*/ 105 w 191"/>
                <a:gd name="T7" fmla="*/ 0 h 207"/>
                <a:gd name="T8" fmla="*/ 44 w 191"/>
                <a:gd name="T9" fmla="*/ 6 h 207"/>
                <a:gd name="T10" fmla="*/ 46 w 191"/>
                <a:gd name="T11" fmla="*/ 29 h 207"/>
                <a:gd name="T12" fmla="*/ 0 w 191"/>
                <a:gd name="T13" fmla="*/ 134 h 207"/>
                <a:gd name="T14" fmla="*/ 98 w 191"/>
                <a:gd name="T15" fmla="*/ 207 h 207"/>
                <a:gd name="T16" fmla="*/ 191 w 191"/>
                <a:gd name="T17" fmla="*/ 13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07">
                  <a:moveTo>
                    <a:pt x="191" y="132"/>
                  </a:moveTo>
                  <a:cubicBezTo>
                    <a:pt x="166" y="105"/>
                    <a:pt x="151" y="69"/>
                    <a:pt x="151" y="29"/>
                  </a:cubicBezTo>
                  <a:cubicBezTo>
                    <a:pt x="151" y="20"/>
                    <a:pt x="152" y="12"/>
                    <a:pt x="153" y="3"/>
                  </a:cubicBezTo>
                  <a:cubicBezTo>
                    <a:pt x="138" y="1"/>
                    <a:pt x="122" y="0"/>
                    <a:pt x="105" y="0"/>
                  </a:cubicBezTo>
                  <a:cubicBezTo>
                    <a:pt x="83" y="0"/>
                    <a:pt x="63" y="2"/>
                    <a:pt x="44" y="6"/>
                  </a:cubicBezTo>
                  <a:cubicBezTo>
                    <a:pt x="45" y="13"/>
                    <a:pt x="46" y="21"/>
                    <a:pt x="46" y="29"/>
                  </a:cubicBezTo>
                  <a:cubicBezTo>
                    <a:pt x="46" y="71"/>
                    <a:pt x="28" y="108"/>
                    <a:pt x="0" y="134"/>
                  </a:cubicBezTo>
                  <a:cubicBezTo>
                    <a:pt x="44" y="148"/>
                    <a:pt x="78" y="173"/>
                    <a:pt x="98" y="207"/>
                  </a:cubicBezTo>
                  <a:cubicBezTo>
                    <a:pt x="117" y="173"/>
                    <a:pt x="149" y="147"/>
                    <a:pt x="191" y="1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Oval 223">
              <a:extLst>
                <a:ext uri="{FF2B5EF4-FFF2-40B4-BE49-F238E27FC236}">
                  <a16:creationId xmlns:a16="http://schemas.microsoft.com/office/drawing/2014/main" id="{7505AA11-2A15-F04A-1A66-F7372FA9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26" y="6397625"/>
              <a:ext cx="158750" cy="1587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224">
              <a:extLst>
                <a:ext uri="{FF2B5EF4-FFF2-40B4-BE49-F238E27FC236}">
                  <a16:creationId xmlns:a16="http://schemas.microsoft.com/office/drawing/2014/main" id="{DB9CA96A-FF74-6A28-00CA-B842F3AC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6577013"/>
              <a:ext cx="269875" cy="127000"/>
            </a:xfrm>
            <a:custGeom>
              <a:avLst/>
              <a:gdLst>
                <a:gd name="T0" fmla="*/ 177 w 355"/>
                <a:gd name="T1" fmla="*/ 0 h 167"/>
                <a:gd name="T2" fmla="*/ 0 w 355"/>
                <a:gd name="T3" fmla="*/ 134 h 167"/>
                <a:gd name="T4" fmla="*/ 0 w 355"/>
                <a:gd name="T5" fmla="*/ 167 h 167"/>
                <a:gd name="T6" fmla="*/ 355 w 355"/>
                <a:gd name="T7" fmla="*/ 167 h 167"/>
                <a:gd name="T8" fmla="*/ 355 w 355"/>
                <a:gd name="T9" fmla="*/ 134 h 167"/>
                <a:gd name="T10" fmla="*/ 177 w 355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67">
                  <a:moveTo>
                    <a:pt x="177" y="0"/>
                  </a:moveTo>
                  <a:cubicBezTo>
                    <a:pt x="79" y="0"/>
                    <a:pt x="0" y="36"/>
                    <a:pt x="0" y="134"/>
                  </a:cubicBezTo>
                  <a:lnTo>
                    <a:pt x="0" y="167"/>
                  </a:lnTo>
                  <a:lnTo>
                    <a:pt x="355" y="167"/>
                  </a:lnTo>
                  <a:lnTo>
                    <a:pt x="355" y="134"/>
                  </a:lnTo>
                  <a:cubicBezTo>
                    <a:pt x="355" y="36"/>
                    <a:pt x="275" y="0"/>
                    <a:pt x="17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Oval 225">
              <a:extLst>
                <a:ext uri="{FF2B5EF4-FFF2-40B4-BE49-F238E27FC236}">
                  <a16:creationId xmlns:a16="http://schemas.microsoft.com/office/drawing/2014/main" id="{6C37F6F4-371D-4D5D-258D-96FB8A831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8538" y="6397625"/>
              <a:ext cx="158750" cy="1587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226">
              <a:extLst>
                <a:ext uri="{FF2B5EF4-FFF2-40B4-BE49-F238E27FC236}">
                  <a16:creationId xmlns:a16="http://schemas.microsoft.com/office/drawing/2014/main" id="{95DD19B4-8A46-77D6-85B1-B959A8B19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976" y="6577013"/>
              <a:ext cx="269875" cy="127000"/>
            </a:xfrm>
            <a:custGeom>
              <a:avLst/>
              <a:gdLst>
                <a:gd name="T0" fmla="*/ 177 w 354"/>
                <a:gd name="T1" fmla="*/ 0 h 167"/>
                <a:gd name="T2" fmla="*/ 0 w 354"/>
                <a:gd name="T3" fmla="*/ 134 h 167"/>
                <a:gd name="T4" fmla="*/ 0 w 354"/>
                <a:gd name="T5" fmla="*/ 167 h 167"/>
                <a:gd name="T6" fmla="*/ 354 w 354"/>
                <a:gd name="T7" fmla="*/ 167 h 167"/>
                <a:gd name="T8" fmla="*/ 354 w 354"/>
                <a:gd name="T9" fmla="*/ 134 h 167"/>
                <a:gd name="T10" fmla="*/ 177 w 354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167">
                  <a:moveTo>
                    <a:pt x="177" y="0"/>
                  </a:moveTo>
                  <a:cubicBezTo>
                    <a:pt x="79" y="0"/>
                    <a:pt x="0" y="36"/>
                    <a:pt x="0" y="134"/>
                  </a:cubicBezTo>
                  <a:lnTo>
                    <a:pt x="0" y="167"/>
                  </a:lnTo>
                  <a:lnTo>
                    <a:pt x="354" y="167"/>
                  </a:lnTo>
                  <a:lnTo>
                    <a:pt x="354" y="134"/>
                  </a:lnTo>
                  <a:cubicBezTo>
                    <a:pt x="354" y="36"/>
                    <a:pt x="275" y="0"/>
                    <a:pt x="17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Oval 227">
              <a:extLst>
                <a:ext uri="{FF2B5EF4-FFF2-40B4-BE49-F238E27FC236}">
                  <a16:creationId xmlns:a16="http://schemas.microsoft.com/office/drawing/2014/main" id="{5C0F569D-AC6E-CA86-0095-D85967F1C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138" y="6397625"/>
              <a:ext cx="158750" cy="1587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228">
              <a:extLst>
                <a:ext uri="{FF2B5EF4-FFF2-40B4-BE49-F238E27FC236}">
                  <a16:creationId xmlns:a16="http://schemas.microsoft.com/office/drawing/2014/main" id="{D93CDCFF-19DD-43D9-15AC-44F51B2F2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6" y="6577013"/>
              <a:ext cx="269875" cy="127000"/>
            </a:xfrm>
            <a:custGeom>
              <a:avLst/>
              <a:gdLst>
                <a:gd name="T0" fmla="*/ 177 w 355"/>
                <a:gd name="T1" fmla="*/ 0 h 167"/>
                <a:gd name="T2" fmla="*/ 0 w 355"/>
                <a:gd name="T3" fmla="*/ 134 h 167"/>
                <a:gd name="T4" fmla="*/ 0 w 355"/>
                <a:gd name="T5" fmla="*/ 167 h 167"/>
                <a:gd name="T6" fmla="*/ 355 w 355"/>
                <a:gd name="T7" fmla="*/ 167 h 167"/>
                <a:gd name="T8" fmla="*/ 355 w 355"/>
                <a:gd name="T9" fmla="*/ 134 h 167"/>
                <a:gd name="T10" fmla="*/ 177 w 355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67">
                  <a:moveTo>
                    <a:pt x="177" y="0"/>
                  </a:moveTo>
                  <a:cubicBezTo>
                    <a:pt x="80" y="0"/>
                    <a:pt x="0" y="36"/>
                    <a:pt x="0" y="134"/>
                  </a:cubicBezTo>
                  <a:lnTo>
                    <a:pt x="0" y="167"/>
                  </a:lnTo>
                  <a:lnTo>
                    <a:pt x="355" y="167"/>
                  </a:lnTo>
                  <a:lnTo>
                    <a:pt x="355" y="134"/>
                  </a:lnTo>
                  <a:cubicBezTo>
                    <a:pt x="355" y="36"/>
                    <a:pt x="275" y="0"/>
                    <a:pt x="17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Oval 229">
              <a:extLst>
                <a:ext uri="{FF2B5EF4-FFF2-40B4-BE49-F238E27FC236}">
                  <a16:creationId xmlns:a16="http://schemas.microsoft.com/office/drawing/2014/main" id="{08C38486-2645-21F1-A3D5-B2BB75D5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701" y="6276975"/>
              <a:ext cx="158750" cy="157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457" name="Box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BBCED76-69B9-4D83-7053-99140C10CAA0}"/>
              </a:ext>
            </a:extLst>
          </p:cNvPr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6575425" y="2932113"/>
            <a:ext cx="614363" cy="542925"/>
          </a:xfrm>
          <a:custGeom>
            <a:avLst/>
            <a:gdLst>
              <a:gd name="T0" fmla="*/ 2147483646 w 1250"/>
              <a:gd name="T1" fmla="*/ 2147483646 h 1104"/>
              <a:gd name="T2" fmla="*/ 2147483646 w 1250"/>
              <a:gd name="T3" fmla="*/ 2147483646 h 1104"/>
              <a:gd name="T4" fmla="*/ 2147483646 w 1250"/>
              <a:gd name="T5" fmla="*/ 2147483646 h 1104"/>
              <a:gd name="T6" fmla="*/ 2147483646 w 1250"/>
              <a:gd name="T7" fmla="*/ 2147483646 h 1104"/>
              <a:gd name="T8" fmla="*/ 2147483646 w 1250"/>
              <a:gd name="T9" fmla="*/ 2147483646 h 1104"/>
              <a:gd name="T10" fmla="*/ 0 w 1250"/>
              <a:gd name="T11" fmla="*/ 2147483646 h 1104"/>
              <a:gd name="T12" fmla="*/ 2147483646 w 1250"/>
              <a:gd name="T13" fmla="*/ 2147483646 h 1104"/>
              <a:gd name="T14" fmla="*/ 0 w 1250"/>
              <a:gd name="T15" fmla="*/ 2147483646 h 1104"/>
              <a:gd name="T16" fmla="*/ 2147483646 w 1250"/>
              <a:gd name="T17" fmla="*/ 2147483646 h 1104"/>
              <a:gd name="T18" fmla="*/ 2147483646 w 1250"/>
              <a:gd name="T19" fmla="*/ 2147483646 h 1104"/>
              <a:gd name="T20" fmla="*/ 2147483646 w 1250"/>
              <a:gd name="T21" fmla="*/ 2147483646 h 1104"/>
              <a:gd name="T22" fmla="*/ 2147483646 w 1250"/>
              <a:gd name="T23" fmla="*/ 2147483646 h 1104"/>
              <a:gd name="T24" fmla="*/ 2147483646 w 1250"/>
              <a:gd name="T25" fmla="*/ 2147483646 h 1104"/>
              <a:gd name="T26" fmla="*/ 2147483646 w 1250"/>
              <a:gd name="T27" fmla="*/ 2147483646 h 1104"/>
              <a:gd name="T28" fmla="*/ 2147483646 w 1250"/>
              <a:gd name="T29" fmla="*/ 2147483646 h 1104"/>
              <a:gd name="T30" fmla="*/ 2147483646 w 1250"/>
              <a:gd name="T31" fmla="*/ 2147483646 h 1104"/>
              <a:gd name="T32" fmla="*/ 2147483646 w 1250"/>
              <a:gd name="T33" fmla="*/ 2147483646 h 1104"/>
              <a:gd name="T34" fmla="*/ 2147483646 w 1250"/>
              <a:gd name="T35" fmla="*/ 2147483646 h 1104"/>
              <a:gd name="T36" fmla="*/ 2147483646 w 1250"/>
              <a:gd name="T37" fmla="*/ 2147483646 h 1104"/>
              <a:gd name="T38" fmla="*/ 2147483646 w 1250"/>
              <a:gd name="T39" fmla="*/ 2147483646 h 1104"/>
              <a:gd name="T40" fmla="*/ 2147483646 w 1250"/>
              <a:gd name="T41" fmla="*/ 2147483646 h 1104"/>
              <a:gd name="T42" fmla="*/ 2147483646 w 1250"/>
              <a:gd name="T43" fmla="*/ 2147483646 h 1104"/>
              <a:gd name="T44" fmla="*/ 2147483646 w 1250"/>
              <a:gd name="T45" fmla="*/ 2147483646 h 1104"/>
              <a:gd name="T46" fmla="*/ 2147483646 w 1250"/>
              <a:gd name="T47" fmla="*/ 2147483646 h 1104"/>
              <a:gd name="T48" fmla="*/ 2147483646 w 1250"/>
              <a:gd name="T49" fmla="*/ 2147483646 h 1104"/>
              <a:gd name="T50" fmla="*/ 2147483646 w 1250"/>
              <a:gd name="T51" fmla="*/ 2147483646 h 1104"/>
              <a:gd name="T52" fmla="*/ 2147483646 w 1250"/>
              <a:gd name="T53" fmla="*/ 2147483646 h 1104"/>
              <a:gd name="T54" fmla="*/ 2147483646 w 1250"/>
              <a:gd name="T55" fmla="*/ 2147483646 h 1104"/>
              <a:gd name="T56" fmla="*/ 2147483646 w 1250"/>
              <a:gd name="T57" fmla="*/ 2147483646 h 1104"/>
              <a:gd name="T58" fmla="*/ 2147483646 w 1250"/>
              <a:gd name="T59" fmla="*/ 2147483646 h 1104"/>
              <a:gd name="T60" fmla="*/ 2147483646 w 1250"/>
              <a:gd name="T61" fmla="*/ 2147483646 h 1104"/>
              <a:gd name="T62" fmla="*/ 2147483646 w 1250"/>
              <a:gd name="T63" fmla="*/ 2147483646 h 1104"/>
              <a:gd name="T64" fmla="*/ 2147483646 w 1250"/>
              <a:gd name="T65" fmla="*/ 2147483646 h 1104"/>
              <a:gd name="T66" fmla="*/ 2147483646 w 1250"/>
              <a:gd name="T67" fmla="*/ 2147483646 h 1104"/>
              <a:gd name="T68" fmla="*/ 2147483646 w 1250"/>
              <a:gd name="T69" fmla="*/ 2147483646 h 1104"/>
              <a:gd name="T70" fmla="*/ 2147483646 w 1250"/>
              <a:gd name="T71" fmla="*/ 2147483646 h 1104"/>
              <a:gd name="T72" fmla="*/ 2147483646 w 1250"/>
              <a:gd name="T73" fmla="*/ 2147483646 h 1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50" h="1104">
                <a:moveTo>
                  <a:pt x="1243" y="473"/>
                </a:moveTo>
                <a:lnTo>
                  <a:pt x="1061" y="367"/>
                </a:lnTo>
                <a:lnTo>
                  <a:pt x="1243" y="262"/>
                </a:lnTo>
                <a:cubicBezTo>
                  <a:pt x="1247" y="259"/>
                  <a:pt x="1250" y="255"/>
                  <a:pt x="1250" y="250"/>
                </a:cubicBezTo>
                <a:cubicBezTo>
                  <a:pt x="1250" y="246"/>
                  <a:pt x="1247" y="241"/>
                  <a:pt x="1243" y="239"/>
                </a:cubicBezTo>
                <a:lnTo>
                  <a:pt x="833" y="2"/>
                </a:lnTo>
                <a:cubicBezTo>
                  <a:pt x="829" y="0"/>
                  <a:pt x="824" y="0"/>
                  <a:pt x="820" y="2"/>
                </a:cubicBezTo>
                <a:lnTo>
                  <a:pt x="625" y="115"/>
                </a:lnTo>
                <a:lnTo>
                  <a:pt x="430" y="2"/>
                </a:lnTo>
                <a:cubicBezTo>
                  <a:pt x="426" y="0"/>
                  <a:pt x="421" y="0"/>
                  <a:pt x="417" y="2"/>
                </a:cubicBezTo>
                <a:lnTo>
                  <a:pt x="7" y="239"/>
                </a:lnTo>
                <a:cubicBezTo>
                  <a:pt x="3" y="241"/>
                  <a:pt x="0" y="246"/>
                  <a:pt x="0" y="250"/>
                </a:cubicBezTo>
                <a:cubicBezTo>
                  <a:pt x="0" y="255"/>
                  <a:pt x="3" y="259"/>
                  <a:pt x="7" y="262"/>
                </a:cubicBezTo>
                <a:lnTo>
                  <a:pt x="189" y="367"/>
                </a:lnTo>
                <a:lnTo>
                  <a:pt x="7" y="473"/>
                </a:lnTo>
                <a:cubicBezTo>
                  <a:pt x="3" y="475"/>
                  <a:pt x="0" y="480"/>
                  <a:pt x="0" y="485"/>
                </a:cubicBezTo>
                <a:cubicBezTo>
                  <a:pt x="0" y="489"/>
                  <a:pt x="3" y="494"/>
                  <a:pt x="7" y="496"/>
                </a:cubicBezTo>
                <a:lnTo>
                  <a:pt x="202" y="609"/>
                </a:lnTo>
                <a:lnTo>
                  <a:pt x="202" y="854"/>
                </a:lnTo>
                <a:cubicBezTo>
                  <a:pt x="202" y="858"/>
                  <a:pt x="204" y="863"/>
                  <a:pt x="208" y="865"/>
                </a:cubicBezTo>
                <a:lnTo>
                  <a:pt x="618" y="1102"/>
                </a:lnTo>
                <a:cubicBezTo>
                  <a:pt x="619" y="1102"/>
                  <a:pt x="619" y="1102"/>
                  <a:pt x="619" y="1102"/>
                </a:cubicBezTo>
                <a:cubicBezTo>
                  <a:pt x="620" y="1102"/>
                  <a:pt x="620" y="1103"/>
                  <a:pt x="620" y="1103"/>
                </a:cubicBezTo>
                <a:cubicBezTo>
                  <a:pt x="622" y="1103"/>
                  <a:pt x="623" y="1104"/>
                  <a:pt x="625" y="1104"/>
                </a:cubicBezTo>
                <a:cubicBezTo>
                  <a:pt x="626" y="1104"/>
                  <a:pt x="628" y="1103"/>
                  <a:pt x="629" y="1103"/>
                </a:cubicBezTo>
                <a:cubicBezTo>
                  <a:pt x="630" y="1103"/>
                  <a:pt x="630" y="1102"/>
                  <a:pt x="631" y="1102"/>
                </a:cubicBezTo>
                <a:cubicBezTo>
                  <a:pt x="631" y="1102"/>
                  <a:pt x="631" y="1102"/>
                  <a:pt x="632" y="1102"/>
                </a:cubicBezTo>
                <a:lnTo>
                  <a:pt x="1042" y="865"/>
                </a:lnTo>
                <a:cubicBezTo>
                  <a:pt x="1046" y="863"/>
                  <a:pt x="1048" y="858"/>
                  <a:pt x="1048" y="854"/>
                </a:cubicBezTo>
                <a:lnTo>
                  <a:pt x="1048" y="609"/>
                </a:lnTo>
                <a:lnTo>
                  <a:pt x="1243" y="496"/>
                </a:lnTo>
                <a:cubicBezTo>
                  <a:pt x="1247" y="494"/>
                  <a:pt x="1250" y="489"/>
                  <a:pt x="1250" y="485"/>
                </a:cubicBezTo>
                <a:cubicBezTo>
                  <a:pt x="1250" y="480"/>
                  <a:pt x="1247" y="475"/>
                  <a:pt x="1243" y="473"/>
                </a:cubicBezTo>
                <a:close/>
                <a:moveTo>
                  <a:pt x="827" y="29"/>
                </a:moveTo>
                <a:lnTo>
                  <a:pt x="1210" y="250"/>
                </a:lnTo>
                <a:lnTo>
                  <a:pt x="1035" y="352"/>
                </a:lnTo>
                <a:lnTo>
                  <a:pt x="651" y="131"/>
                </a:lnTo>
                <a:lnTo>
                  <a:pt x="827" y="29"/>
                </a:lnTo>
                <a:close/>
                <a:moveTo>
                  <a:pt x="40" y="250"/>
                </a:moveTo>
                <a:lnTo>
                  <a:pt x="423" y="29"/>
                </a:lnTo>
                <a:lnTo>
                  <a:pt x="599" y="131"/>
                </a:lnTo>
                <a:lnTo>
                  <a:pt x="215" y="352"/>
                </a:lnTo>
                <a:lnTo>
                  <a:pt x="40" y="250"/>
                </a:lnTo>
                <a:close/>
                <a:moveTo>
                  <a:pt x="40" y="485"/>
                </a:moveTo>
                <a:lnTo>
                  <a:pt x="215" y="383"/>
                </a:lnTo>
                <a:lnTo>
                  <a:pt x="599" y="604"/>
                </a:lnTo>
                <a:lnTo>
                  <a:pt x="423" y="706"/>
                </a:lnTo>
                <a:lnTo>
                  <a:pt x="40" y="485"/>
                </a:lnTo>
                <a:close/>
                <a:moveTo>
                  <a:pt x="612" y="1067"/>
                </a:moveTo>
                <a:lnTo>
                  <a:pt x="228" y="846"/>
                </a:lnTo>
                <a:lnTo>
                  <a:pt x="228" y="624"/>
                </a:lnTo>
                <a:lnTo>
                  <a:pt x="417" y="733"/>
                </a:lnTo>
                <a:cubicBezTo>
                  <a:pt x="419" y="734"/>
                  <a:pt x="421" y="734"/>
                  <a:pt x="423" y="734"/>
                </a:cubicBezTo>
                <a:cubicBezTo>
                  <a:pt x="426" y="734"/>
                  <a:pt x="428" y="734"/>
                  <a:pt x="430" y="733"/>
                </a:cubicBezTo>
                <a:lnTo>
                  <a:pt x="612" y="627"/>
                </a:lnTo>
                <a:lnTo>
                  <a:pt x="612" y="1067"/>
                </a:lnTo>
                <a:close/>
                <a:moveTo>
                  <a:pt x="638" y="578"/>
                </a:moveTo>
                <a:cubicBezTo>
                  <a:pt x="638" y="585"/>
                  <a:pt x="632" y="591"/>
                  <a:pt x="625" y="591"/>
                </a:cubicBezTo>
                <a:cubicBezTo>
                  <a:pt x="618" y="591"/>
                  <a:pt x="612" y="585"/>
                  <a:pt x="612" y="578"/>
                </a:cubicBezTo>
                <a:lnTo>
                  <a:pt x="612" y="157"/>
                </a:lnTo>
                <a:cubicBezTo>
                  <a:pt x="612" y="150"/>
                  <a:pt x="618" y="144"/>
                  <a:pt x="625" y="144"/>
                </a:cubicBezTo>
                <a:cubicBezTo>
                  <a:pt x="632" y="144"/>
                  <a:pt x="638" y="150"/>
                  <a:pt x="638" y="157"/>
                </a:cubicBezTo>
                <a:lnTo>
                  <a:pt x="638" y="578"/>
                </a:lnTo>
                <a:close/>
                <a:moveTo>
                  <a:pt x="1022" y="846"/>
                </a:moveTo>
                <a:lnTo>
                  <a:pt x="638" y="1067"/>
                </a:lnTo>
                <a:lnTo>
                  <a:pt x="638" y="627"/>
                </a:lnTo>
                <a:lnTo>
                  <a:pt x="820" y="733"/>
                </a:lnTo>
                <a:cubicBezTo>
                  <a:pt x="824" y="735"/>
                  <a:pt x="829" y="735"/>
                  <a:pt x="833" y="733"/>
                </a:cubicBezTo>
                <a:lnTo>
                  <a:pt x="1022" y="624"/>
                </a:lnTo>
                <a:lnTo>
                  <a:pt x="1022" y="846"/>
                </a:lnTo>
                <a:close/>
                <a:moveTo>
                  <a:pt x="827" y="706"/>
                </a:moveTo>
                <a:lnTo>
                  <a:pt x="651" y="604"/>
                </a:lnTo>
                <a:lnTo>
                  <a:pt x="1035" y="383"/>
                </a:lnTo>
                <a:lnTo>
                  <a:pt x="1210" y="484"/>
                </a:lnTo>
                <a:lnTo>
                  <a:pt x="827" y="7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grpSp>
        <p:nvGrpSpPr>
          <p:cNvPr id="166" name="Freigh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2365E48-6E78-E269-F6AE-13CCA753F789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384412" y="5334815"/>
            <a:ext cx="945076" cy="437214"/>
            <a:chOff x="8162926" y="534988"/>
            <a:chExt cx="1125538" cy="520700"/>
          </a:xfrm>
          <a:solidFill>
            <a:schemeClr val="bg1"/>
          </a:solidFill>
        </p:grpSpPr>
        <p:sp>
          <p:nvSpPr>
            <p:cNvPr id="167" name="Freeform 210">
              <a:extLst>
                <a:ext uri="{FF2B5EF4-FFF2-40B4-BE49-F238E27FC236}">
                  <a16:creationId xmlns:a16="http://schemas.microsoft.com/office/drawing/2014/main" id="{E625C8C1-3F39-9BEB-5D6F-97D54D58D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1876" y="928688"/>
              <a:ext cx="127000" cy="127000"/>
            </a:xfrm>
            <a:custGeom>
              <a:avLst/>
              <a:gdLst>
                <a:gd name="T0" fmla="*/ 92 w 184"/>
                <a:gd name="T1" fmla="*/ 140 h 184"/>
                <a:gd name="T2" fmla="*/ 43 w 184"/>
                <a:gd name="T3" fmla="*/ 92 h 184"/>
                <a:gd name="T4" fmla="*/ 92 w 184"/>
                <a:gd name="T5" fmla="*/ 44 h 184"/>
                <a:gd name="T6" fmla="*/ 140 w 184"/>
                <a:gd name="T7" fmla="*/ 92 h 184"/>
                <a:gd name="T8" fmla="*/ 92 w 184"/>
                <a:gd name="T9" fmla="*/ 140 h 184"/>
                <a:gd name="T10" fmla="*/ 92 w 184"/>
                <a:gd name="T11" fmla="*/ 0 h 184"/>
                <a:gd name="T12" fmla="*/ 0 w 184"/>
                <a:gd name="T13" fmla="*/ 92 h 184"/>
                <a:gd name="T14" fmla="*/ 92 w 184"/>
                <a:gd name="T15" fmla="*/ 184 h 184"/>
                <a:gd name="T16" fmla="*/ 184 w 184"/>
                <a:gd name="T17" fmla="*/ 92 h 184"/>
                <a:gd name="T18" fmla="*/ 92 w 184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40"/>
                  </a:moveTo>
                  <a:cubicBezTo>
                    <a:pt x="65" y="140"/>
                    <a:pt x="43" y="119"/>
                    <a:pt x="43" y="92"/>
                  </a:cubicBezTo>
                  <a:cubicBezTo>
                    <a:pt x="43" y="65"/>
                    <a:pt x="65" y="44"/>
                    <a:pt x="92" y="44"/>
                  </a:cubicBezTo>
                  <a:cubicBezTo>
                    <a:pt x="119" y="44"/>
                    <a:pt x="140" y="65"/>
                    <a:pt x="140" y="92"/>
                  </a:cubicBezTo>
                  <a:cubicBezTo>
                    <a:pt x="140" y="119"/>
                    <a:pt x="119" y="140"/>
                    <a:pt x="92" y="140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211">
              <a:extLst>
                <a:ext uri="{FF2B5EF4-FFF2-40B4-BE49-F238E27FC236}">
                  <a16:creationId xmlns:a16="http://schemas.microsoft.com/office/drawing/2014/main" id="{3D24541F-676E-6C5E-3789-C82F5C631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9976" y="966788"/>
              <a:ext cx="52388" cy="52388"/>
            </a:xfrm>
            <a:custGeom>
              <a:avLst/>
              <a:gdLst>
                <a:gd name="T0" fmla="*/ 43 w 76"/>
                <a:gd name="T1" fmla="*/ 48 h 76"/>
                <a:gd name="T2" fmla="*/ 32 w 76"/>
                <a:gd name="T3" fmla="*/ 48 h 76"/>
                <a:gd name="T4" fmla="*/ 27 w 76"/>
                <a:gd name="T5" fmla="*/ 38 h 76"/>
                <a:gd name="T6" fmla="*/ 32 w 76"/>
                <a:gd name="T7" fmla="*/ 29 h 76"/>
                <a:gd name="T8" fmla="*/ 43 w 76"/>
                <a:gd name="T9" fmla="*/ 29 h 76"/>
                <a:gd name="T10" fmla="*/ 49 w 76"/>
                <a:gd name="T11" fmla="*/ 38 h 76"/>
                <a:gd name="T12" fmla="*/ 43 w 76"/>
                <a:gd name="T13" fmla="*/ 48 h 76"/>
                <a:gd name="T14" fmla="*/ 38 w 76"/>
                <a:gd name="T15" fmla="*/ 0 h 76"/>
                <a:gd name="T16" fmla="*/ 0 w 76"/>
                <a:gd name="T17" fmla="*/ 38 h 76"/>
                <a:gd name="T18" fmla="*/ 38 w 76"/>
                <a:gd name="T19" fmla="*/ 76 h 76"/>
                <a:gd name="T20" fmla="*/ 76 w 76"/>
                <a:gd name="T21" fmla="*/ 38 h 76"/>
                <a:gd name="T22" fmla="*/ 38 w 76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6">
                  <a:moveTo>
                    <a:pt x="43" y="48"/>
                  </a:moveTo>
                  <a:lnTo>
                    <a:pt x="32" y="48"/>
                  </a:lnTo>
                  <a:lnTo>
                    <a:pt x="27" y="38"/>
                  </a:lnTo>
                  <a:lnTo>
                    <a:pt x="32" y="29"/>
                  </a:lnTo>
                  <a:lnTo>
                    <a:pt x="43" y="29"/>
                  </a:lnTo>
                  <a:lnTo>
                    <a:pt x="49" y="38"/>
                  </a:lnTo>
                  <a:lnTo>
                    <a:pt x="43" y="48"/>
                  </a:ln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212">
              <a:extLst>
                <a:ext uri="{FF2B5EF4-FFF2-40B4-BE49-F238E27FC236}">
                  <a16:creationId xmlns:a16="http://schemas.microsoft.com/office/drawing/2014/main" id="{37508675-FA8C-51CE-64D2-7F9E15BFD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751" y="928688"/>
              <a:ext cx="127000" cy="127000"/>
            </a:xfrm>
            <a:custGeom>
              <a:avLst/>
              <a:gdLst>
                <a:gd name="T0" fmla="*/ 92 w 184"/>
                <a:gd name="T1" fmla="*/ 140 h 184"/>
                <a:gd name="T2" fmla="*/ 44 w 184"/>
                <a:gd name="T3" fmla="*/ 92 h 184"/>
                <a:gd name="T4" fmla="*/ 92 w 184"/>
                <a:gd name="T5" fmla="*/ 44 h 184"/>
                <a:gd name="T6" fmla="*/ 141 w 184"/>
                <a:gd name="T7" fmla="*/ 92 h 184"/>
                <a:gd name="T8" fmla="*/ 92 w 184"/>
                <a:gd name="T9" fmla="*/ 140 h 184"/>
                <a:gd name="T10" fmla="*/ 92 w 184"/>
                <a:gd name="T11" fmla="*/ 0 h 184"/>
                <a:gd name="T12" fmla="*/ 0 w 184"/>
                <a:gd name="T13" fmla="*/ 92 h 184"/>
                <a:gd name="T14" fmla="*/ 92 w 184"/>
                <a:gd name="T15" fmla="*/ 184 h 184"/>
                <a:gd name="T16" fmla="*/ 184 w 184"/>
                <a:gd name="T17" fmla="*/ 92 h 184"/>
                <a:gd name="T18" fmla="*/ 92 w 184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40"/>
                  </a:moveTo>
                  <a:cubicBezTo>
                    <a:pt x="66" y="140"/>
                    <a:pt x="44" y="119"/>
                    <a:pt x="44" y="92"/>
                  </a:cubicBezTo>
                  <a:cubicBezTo>
                    <a:pt x="44" y="65"/>
                    <a:pt x="66" y="44"/>
                    <a:pt x="92" y="44"/>
                  </a:cubicBezTo>
                  <a:cubicBezTo>
                    <a:pt x="119" y="44"/>
                    <a:pt x="141" y="65"/>
                    <a:pt x="141" y="92"/>
                  </a:cubicBezTo>
                  <a:cubicBezTo>
                    <a:pt x="141" y="119"/>
                    <a:pt x="119" y="140"/>
                    <a:pt x="92" y="140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213">
              <a:extLst>
                <a:ext uri="{FF2B5EF4-FFF2-40B4-BE49-F238E27FC236}">
                  <a16:creationId xmlns:a16="http://schemas.microsoft.com/office/drawing/2014/main" id="{2BE18484-F469-EFE6-1C6E-D945A7BF8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5264" y="966788"/>
              <a:ext cx="52388" cy="52388"/>
            </a:xfrm>
            <a:custGeom>
              <a:avLst/>
              <a:gdLst>
                <a:gd name="T0" fmla="*/ 44 w 76"/>
                <a:gd name="T1" fmla="*/ 48 h 76"/>
                <a:gd name="T2" fmla="*/ 33 w 76"/>
                <a:gd name="T3" fmla="*/ 48 h 76"/>
                <a:gd name="T4" fmla="*/ 27 w 76"/>
                <a:gd name="T5" fmla="*/ 38 h 76"/>
                <a:gd name="T6" fmla="*/ 33 w 76"/>
                <a:gd name="T7" fmla="*/ 29 h 76"/>
                <a:gd name="T8" fmla="*/ 44 w 76"/>
                <a:gd name="T9" fmla="*/ 29 h 76"/>
                <a:gd name="T10" fmla="*/ 49 w 76"/>
                <a:gd name="T11" fmla="*/ 38 h 76"/>
                <a:gd name="T12" fmla="*/ 44 w 76"/>
                <a:gd name="T13" fmla="*/ 48 h 76"/>
                <a:gd name="T14" fmla="*/ 38 w 76"/>
                <a:gd name="T15" fmla="*/ 0 h 76"/>
                <a:gd name="T16" fmla="*/ 0 w 76"/>
                <a:gd name="T17" fmla="*/ 38 h 76"/>
                <a:gd name="T18" fmla="*/ 38 w 76"/>
                <a:gd name="T19" fmla="*/ 76 h 76"/>
                <a:gd name="T20" fmla="*/ 76 w 76"/>
                <a:gd name="T21" fmla="*/ 38 h 76"/>
                <a:gd name="T22" fmla="*/ 38 w 76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6">
                  <a:moveTo>
                    <a:pt x="44" y="48"/>
                  </a:moveTo>
                  <a:lnTo>
                    <a:pt x="33" y="48"/>
                  </a:lnTo>
                  <a:lnTo>
                    <a:pt x="27" y="38"/>
                  </a:lnTo>
                  <a:lnTo>
                    <a:pt x="33" y="29"/>
                  </a:lnTo>
                  <a:lnTo>
                    <a:pt x="44" y="29"/>
                  </a:lnTo>
                  <a:lnTo>
                    <a:pt x="49" y="38"/>
                  </a:lnTo>
                  <a:lnTo>
                    <a:pt x="44" y="48"/>
                  </a:ln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214">
              <a:extLst>
                <a:ext uri="{FF2B5EF4-FFF2-40B4-BE49-F238E27FC236}">
                  <a16:creationId xmlns:a16="http://schemas.microsoft.com/office/drawing/2014/main" id="{D1515BC4-9F8D-B137-4704-4BA31BF7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6" y="534988"/>
              <a:ext cx="339725" cy="66675"/>
            </a:xfrm>
            <a:custGeom>
              <a:avLst/>
              <a:gdLst>
                <a:gd name="T0" fmla="*/ 0 w 491"/>
                <a:gd name="T1" fmla="*/ 0 h 96"/>
                <a:gd name="T2" fmla="*/ 82 w 491"/>
                <a:gd name="T3" fmla="*/ 96 h 96"/>
                <a:gd name="T4" fmla="*/ 491 w 491"/>
                <a:gd name="T5" fmla="*/ 96 h 96"/>
                <a:gd name="T6" fmla="*/ 491 w 491"/>
                <a:gd name="T7" fmla="*/ 0 h 96"/>
                <a:gd name="T8" fmla="*/ 0 w 491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96">
                  <a:moveTo>
                    <a:pt x="0" y="0"/>
                  </a:moveTo>
                  <a:cubicBezTo>
                    <a:pt x="19" y="22"/>
                    <a:pt x="47" y="56"/>
                    <a:pt x="82" y="96"/>
                  </a:cubicBezTo>
                  <a:lnTo>
                    <a:pt x="491" y="96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215">
              <a:extLst>
                <a:ext uri="{FF2B5EF4-FFF2-40B4-BE49-F238E27FC236}">
                  <a16:creationId xmlns:a16="http://schemas.microsoft.com/office/drawing/2014/main" id="{5B2A4468-96CF-947E-D29A-70A7FA5D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639" y="668338"/>
              <a:ext cx="227013" cy="65088"/>
            </a:xfrm>
            <a:custGeom>
              <a:avLst/>
              <a:gdLst>
                <a:gd name="T0" fmla="*/ 0 w 329"/>
                <a:gd name="T1" fmla="*/ 0 h 94"/>
                <a:gd name="T2" fmla="*/ 80 w 329"/>
                <a:gd name="T3" fmla="*/ 94 h 94"/>
                <a:gd name="T4" fmla="*/ 329 w 329"/>
                <a:gd name="T5" fmla="*/ 94 h 94"/>
                <a:gd name="T6" fmla="*/ 329 w 329"/>
                <a:gd name="T7" fmla="*/ 0 h 94"/>
                <a:gd name="T8" fmla="*/ 0 w 32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94">
                  <a:moveTo>
                    <a:pt x="0" y="0"/>
                  </a:moveTo>
                  <a:cubicBezTo>
                    <a:pt x="26" y="30"/>
                    <a:pt x="53" y="62"/>
                    <a:pt x="80" y="94"/>
                  </a:cubicBezTo>
                  <a:lnTo>
                    <a:pt x="329" y="94"/>
                  </a:lnTo>
                  <a:lnTo>
                    <a:pt x="3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216">
              <a:extLst>
                <a:ext uri="{FF2B5EF4-FFF2-40B4-BE49-F238E27FC236}">
                  <a16:creationId xmlns:a16="http://schemas.microsoft.com/office/drawing/2014/main" id="{E3625B32-463B-4683-BBED-DC5A1F7A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4" y="798513"/>
              <a:ext cx="115888" cy="65088"/>
            </a:xfrm>
            <a:custGeom>
              <a:avLst/>
              <a:gdLst>
                <a:gd name="T0" fmla="*/ 0 w 168"/>
                <a:gd name="T1" fmla="*/ 0 h 94"/>
                <a:gd name="T2" fmla="*/ 80 w 168"/>
                <a:gd name="T3" fmla="*/ 94 h 94"/>
                <a:gd name="T4" fmla="*/ 168 w 168"/>
                <a:gd name="T5" fmla="*/ 94 h 94"/>
                <a:gd name="T6" fmla="*/ 168 w 168"/>
                <a:gd name="T7" fmla="*/ 0 h 94"/>
                <a:gd name="T8" fmla="*/ 0 w 168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4">
                  <a:moveTo>
                    <a:pt x="0" y="0"/>
                  </a:moveTo>
                  <a:cubicBezTo>
                    <a:pt x="28" y="32"/>
                    <a:pt x="55" y="64"/>
                    <a:pt x="80" y="94"/>
                  </a:cubicBezTo>
                  <a:lnTo>
                    <a:pt x="168" y="94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217">
              <a:extLst>
                <a:ext uri="{FF2B5EF4-FFF2-40B4-BE49-F238E27FC236}">
                  <a16:creationId xmlns:a16="http://schemas.microsoft.com/office/drawing/2014/main" id="{BFD999F5-AB8B-531B-F114-A5E879380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4" y="798513"/>
              <a:ext cx="115888" cy="0"/>
            </a:xfrm>
            <a:custGeom>
              <a:avLst/>
              <a:gdLst>
                <a:gd name="T0" fmla="*/ 168 w 168"/>
                <a:gd name="T1" fmla="*/ 0 h 1"/>
                <a:gd name="T2" fmla="*/ 0 w 168"/>
                <a:gd name="T3" fmla="*/ 0 h 1"/>
                <a:gd name="T4" fmla="*/ 0 w 168"/>
                <a:gd name="T5" fmla="*/ 1 h 1"/>
                <a:gd name="T6" fmla="*/ 168 w 168"/>
                <a:gd name="T7" fmla="*/ 1 h 1"/>
                <a:gd name="T8" fmla="*/ 168 w 16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">
                  <a:moveTo>
                    <a:pt x="168" y="0"/>
                  </a:moveTo>
                  <a:lnTo>
                    <a:pt x="0" y="0"/>
                  </a:lnTo>
                  <a:cubicBezTo>
                    <a:pt x="0" y="0"/>
                    <a:pt x="0" y="1"/>
                    <a:pt x="0" y="1"/>
                  </a:cubicBezTo>
                  <a:lnTo>
                    <a:pt x="168" y="1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Rectangle 218">
              <a:extLst>
                <a:ext uri="{FF2B5EF4-FFF2-40B4-BE49-F238E27FC236}">
                  <a16:creationId xmlns:a16="http://schemas.microsoft.com/office/drawing/2014/main" id="{AF083328-922A-17D7-F027-059C664A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651" y="601663"/>
              <a:ext cx="69850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219">
              <a:extLst>
                <a:ext uri="{FF2B5EF4-FFF2-40B4-BE49-F238E27FC236}">
                  <a16:creationId xmlns:a16="http://schemas.microsoft.com/office/drawing/2014/main" id="{B87A7B7C-B3FB-AD8D-59D3-823F3C6C0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651" y="733426"/>
              <a:ext cx="69850" cy="650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Rectangle 220">
              <a:extLst>
                <a:ext uri="{FF2B5EF4-FFF2-40B4-BE49-F238E27FC236}">
                  <a16:creationId xmlns:a16="http://schemas.microsoft.com/office/drawing/2014/main" id="{41291165-A052-FE08-002C-2AB2F447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651" y="798513"/>
              <a:ext cx="69850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221">
              <a:extLst>
                <a:ext uri="{FF2B5EF4-FFF2-40B4-BE49-F238E27FC236}">
                  <a16:creationId xmlns:a16="http://schemas.microsoft.com/office/drawing/2014/main" id="{BA408B48-5379-444B-997A-CE35D7BE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651" y="863601"/>
              <a:ext cx="69850" cy="650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222">
              <a:extLst>
                <a:ext uri="{FF2B5EF4-FFF2-40B4-BE49-F238E27FC236}">
                  <a16:creationId xmlns:a16="http://schemas.microsoft.com/office/drawing/2014/main" id="{6A5CA110-5631-C589-A664-F57B6ECD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01" y="668338"/>
              <a:ext cx="66675" cy="650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223">
              <a:extLst>
                <a:ext uri="{FF2B5EF4-FFF2-40B4-BE49-F238E27FC236}">
                  <a16:creationId xmlns:a16="http://schemas.microsoft.com/office/drawing/2014/main" id="{29255F71-39BF-247A-1B26-22D7CFB14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2501" y="534988"/>
              <a:ext cx="715963" cy="469900"/>
            </a:xfrm>
            <a:custGeom>
              <a:avLst/>
              <a:gdLst>
                <a:gd name="T0" fmla="*/ 904 w 1034"/>
                <a:gd name="T1" fmla="*/ 378 h 677"/>
                <a:gd name="T2" fmla="*/ 785 w 1034"/>
                <a:gd name="T3" fmla="*/ 378 h 677"/>
                <a:gd name="T4" fmla="*/ 751 w 1034"/>
                <a:gd name="T5" fmla="*/ 349 h 677"/>
                <a:gd name="T6" fmla="*/ 751 w 1034"/>
                <a:gd name="T7" fmla="*/ 198 h 677"/>
                <a:gd name="T8" fmla="*/ 781 w 1034"/>
                <a:gd name="T9" fmla="*/ 167 h 677"/>
                <a:gd name="T10" fmla="*/ 829 w 1034"/>
                <a:gd name="T11" fmla="*/ 167 h 677"/>
                <a:gd name="T12" fmla="*/ 868 w 1034"/>
                <a:gd name="T13" fmla="*/ 197 h 677"/>
                <a:gd name="T14" fmla="*/ 934 w 1034"/>
                <a:gd name="T15" fmla="*/ 343 h 677"/>
                <a:gd name="T16" fmla="*/ 904 w 1034"/>
                <a:gd name="T17" fmla="*/ 378 h 677"/>
                <a:gd name="T18" fmla="*/ 728 w 1034"/>
                <a:gd name="T19" fmla="*/ 346 h 677"/>
                <a:gd name="T20" fmla="*/ 701 w 1034"/>
                <a:gd name="T21" fmla="*/ 378 h 677"/>
                <a:gd name="T22" fmla="*/ 675 w 1034"/>
                <a:gd name="T23" fmla="*/ 378 h 677"/>
                <a:gd name="T24" fmla="*/ 647 w 1034"/>
                <a:gd name="T25" fmla="*/ 349 h 677"/>
                <a:gd name="T26" fmla="*/ 647 w 1034"/>
                <a:gd name="T27" fmla="*/ 198 h 677"/>
                <a:gd name="T28" fmla="*/ 678 w 1034"/>
                <a:gd name="T29" fmla="*/ 167 h 677"/>
                <a:gd name="T30" fmla="*/ 695 w 1034"/>
                <a:gd name="T31" fmla="*/ 167 h 677"/>
                <a:gd name="T32" fmla="*/ 728 w 1034"/>
                <a:gd name="T33" fmla="*/ 197 h 677"/>
                <a:gd name="T34" fmla="*/ 728 w 1034"/>
                <a:gd name="T35" fmla="*/ 346 h 677"/>
                <a:gd name="T36" fmla="*/ 1019 w 1034"/>
                <a:gd name="T37" fmla="*/ 550 h 677"/>
                <a:gd name="T38" fmla="*/ 1005 w 1034"/>
                <a:gd name="T39" fmla="*/ 550 h 677"/>
                <a:gd name="T40" fmla="*/ 1005 w 1034"/>
                <a:gd name="T41" fmla="*/ 448 h 677"/>
                <a:gd name="T42" fmla="*/ 994 w 1034"/>
                <a:gd name="T43" fmla="*/ 393 h 677"/>
                <a:gd name="T44" fmla="*/ 894 w 1034"/>
                <a:gd name="T45" fmla="*/ 180 h 677"/>
                <a:gd name="T46" fmla="*/ 813 w 1034"/>
                <a:gd name="T47" fmla="*/ 130 h 677"/>
                <a:gd name="T48" fmla="*/ 678 w 1034"/>
                <a:gd name="T49" fmla="*/ 130 h 677"/>
                <a:gd name="T50" fmla="*/ 609 w 1034"/>
                <a:gd name="T51" fmla="*/ 202 h 677"/>
                <a:gd name="T52" fmla="*/ 609 w 1034"/>
                <a:gd name="T53" fmla="*/ 543 h 677"/>
                <a:gd name="T54" fmla="*/ 582 w 1034"/>
                <a:gd name="T55" fmla="*/ 560 h 677"/>
                <a:gd name="T56" fmla="*/ 558 w 1034"/>
                <a:gd name="T57" fmla="*/ 542 h 677"/>
                <a:gd name="T58" fmla="*/ 558 w 1034"/>
                <a:gd name="T59" fmla="*/ 58 h 677"/>
                <a:gd name="T60" fmla="*/ 501 w 1034"/>
                <a:gd name="T61" fmla="*/ 0 h 677"/>
                <a:gd name="T62" fmla="*/ 0 w 1034"/>
                <a:gd name="T63" fmla="*/ 0 h 677"/>
                <a:gd name="T64" fmla="*/ 0 w 1034"/>
                <a:gd name="T65" fmla="*/ 96 h 677"/>
                <a:gd name="T66" fmla="*/ 98 w 1034"/>
                <a:gd name="T67" fmla="*/ 96 h 677"/>
                <a:gd name="T68" fmla="*/ 98 w 1034"/>
                <a:gd name="T69" fmla="*/ 191 h 677"/>
                <a:gd name="T70" fmla="*/ 197 w 1034"/>
                <a:gd name="T71" fmla="*/ 191 h 677"/>
                <a:gd name="T72" fmla="*/ 197 w 1034"/>
                <a:gd name="T73" fmla="*/ 285 h 677"/>
                <a:gd name="T74" fmla="*/ 98 w 1034"/>
                <a:gd name="T75" fmla="*/ 285 h 677"/>
                <a:gd name="T76" fmla="*/ 98 w 1034"/>
                <a:gd name="T77" fmla="*/ 379 h 677"/>
                <a:gd name="T78" fmla="*/ 0 w 1034"/>
                <a:gd name="T79" fmla="*/ 379 h 677"/>
                <a:gd name="T80" fmla="*/ 0 w 1034"/>
                <a:gd name="T81" fmla="*/ 380 h 677"/>
                <a:gd name="T82" fmla="*/ 0 w 1034"/>
                <a:gd name="T83" fmla="*/ 474 h 677"/>
                <a:gd name="T84" fmla="*/ 98 w 1034"/>
                <a:gd name="T85" fmla="*/ 474 h 677"/>
                <a:gd name="T86" fmla="*/ 98 w 1034"/>
                <a:gd name="T87" fmla="*/ 568 h 677"/>
                <a:gd name="T88" fmla="*/ 0 w 1034"/>
                <a:gd name="T89" fmla="*/ 568 h 677"/>
                <a:gd name="T90" fmla="*/ 0 w 1034"/>
                <a:gd name="T91" fmla="*/ 654 h 677"/>
                <a:gd name="T92" fmla="*/ 62 w 1034"/>
                <a:gd name="T93" fmla="*/ 654 h 677"/>
                <a:gd name="T94" fmla="*/ 94 w 1034"/>
                <a:gd name="T95" fmla="*/ 614 h 677"/>
                <a:gd name="T96" fmla="*/ 208 w 1034"/>
                <a:gd name="T97" fmla="*/ 537 h 677"/>
                <a:gd name="T98" fmla="*/ 331 w 1034"/>
                <a:gd name="T99" fmla="*/ 660 h 677"/>
                <a:gd name="T100" fmla="*/ 345 w 1034"/>
                <a:gd name="T101" fmla="*/ 677 h 677"/>
                <a:gd name="T102" fmla="*/ 642 w 1034"/>
                <a:gd name="T103" fmla="*/ 677 h 677"/>
                <a:gd name="T104" fmla="*/ 657 w 1034"/>
                <a:gd name="T105" fmla="*/ 660 h 677"/>
                <a:gd name="T106" fmla="*/ 780 w 1034"/>
                <a:gd name="T107" fmla="*/ 537 h 677"/>
                <a:gd name="T108" fmla="*/ 902 w 1034"/>
                <a:gd name="T109" fmla="*/ 660 h 677"/>
                <a:gd name="T110" fmla="*/ 918 w 1034"/>
                <a:gd name="T111" fmla="*/ 677 h 677"/>
                <a:gd name="T112" fmla="*/ 969 w 1034"/>
                <a:gd name="T113" fmla="*/ 677 h 677"/>
                <a:gd name="T114" fmla="*/ 1005 w 1034"/>
                <a:gd name="T115" fmla="*/ 636 h 677"/>
                <a:gd name="T116" fmla="*/ 1005 w 1034"/>
                <a:gd name="T117" fmla="*/ 617 h 677"/>
                <a:gd name="T118" fmla="*/ 1019 w 1034"/>
                <a:gd name="T119" fmla="*/ 617 h 677"/>
                <a:gd name="T120" fmla="*/ 1034 w 1034"/>
                <a:gd name="T121" fmla="*/ 603 h 677"/>
                <a:gd name="T122" fmla="*/ 1034 w 1034"/>
                <a:gd name="T123" fmla="*/ 565 h 677"/>
                <a:gd name="T124" fmla="*/ 1019 w 1034"/>
                <a:gd name="T125" fmla="*/ 55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4" h="677">
                  <a:moveTo>
                    <a:pt x="904" y="378"/>
                  </a:moveTo>
                  <a:lnTo>
                    <a:pt x="785" y="378"/>
                  </a:lnTo>
                  <a:cubicBezTo>
                    <a:pt x="759" y="378"/>
                    <a:pt x="751" y="360"/>
                    <a:pt x="751" y="349"/>
                  </a:cubicBezTo>
                  <a:lnTo>
                    <a:pt x="751" y="198"/>
                  </a:lnTo>
                  <a:cubicBezTo>
                    <a:pt x="751" y="181"/>
                    <a:pt x="763" y="167"/>
                    <a:pt x="781" y="167"/>
                  </a:cubicBezTo>
                  <a:lnTo>
                    <a:pt x="829" y="167"/>
                  </a:lnTo>
                  <a:cubicBezTo>
                    <a:pt x="851" y="167"/>
                    <a:pt x="861" y="182"/>
                    <a:pt x="868" y="197"/>
                  </a:cubicBezTo>
                  <a:cubicBezTo>
                    <a:pt x="883" y="228"/>
                    <a:pt x="928" y="322"/>
                    <a:pt x="934" y="343"/>
                  </a:cubicBezTo>
                  <a:cubicBezTo>
                    <a:pt x="939" y="358"/>
                    <a:pt x="933" y="378"/>
                    <a:pt x="904" y="378"/>
                  </a:cubicBezTo>
                  <a:close/>
                  <a:moveTo>
                    <a:pt x="728" y="346"/>
                  </a:moveTo>
                  <a:cubicBezTo>
                    <a:pt x="728" y="365"/>
                    <a:pt x="717" y="378"/>
                    <a:pt x="701" y="378"/>
                  </a:cubicBezTo>
                  <a:lnTo>
                    <a:pt x="675" y="378"/>
                  </a:lnTo>
                  <a:cubicBezTo>
                    <a:pt x="657" y="378"/>
                    <a:pt x="647" y="360"/>
                    <a:pt x="647" y="349"/>
                  </a:cubicBezTo>
                  <a:lnTo>
                    <a:pt x="647" y="198"/>
                  </a:lnTo>
                  <a:cubicBezTo>
                    <a:pt x="647" y="181"/>
                    <a:pt x="659" y="167"/>
                    <a:pt x="678" y="167"/>
                  </a:cubicBezTo>
                  <a:lnTo>
                    <a:pt x="695" y="167"/>
                  </a:lnTo>
                  <a:cubicBezTo>
                    <a:pt x="717" y="167"/>
                    <a:pt x="728" y="181"/>
                    <a:pt x="728" y="197"/>
                  </a:cubicBezTo>
                  <a:lnTo>
                    <a:pt x="728" y="346"/>
                  </a:lnTo>
                  <a:close/>
                  <a:moveTo>
                    <a:pt x="1019" y="550"/>
                  </a:moveTo>
                  <a:lnTo>
                    <a:pt x="1005" y="550"/>
                  </a:lnTo>
                  <a:lnTo>
                    <a:pt x="1005" y="448"/>
                  </a:lnTo>
                  <a:cubicBezTo>
                    <a:pt x="1005" y="437"/>
                    <a:pt x="1003" y="413"/>
                    <a:pt x="994" y="393"/>
                  </a:cubicBezTo>
                  <a:cubicBezTo>
                    <a:pt x="968" y="336"/>
                    <a:pt x="899" y="194"/>
                    <a:pt x="894" y="180"/>
                  </a:cubicBezTo>
                  <a:cubicBezTo>
                    <a:pt x="882" y="153"/>
                    <a:pt x="857" y="130"/>
                    <a:pt x="813" y="130"/>
                  </a:cubicBezTo>
                  <a:lnTo>
                    <a:pt x="678" y="130"/>
                  </a:lnTo>
                  <a:cubicBezTo>
                    <a:pt x="644" y="130"/>
                    <a:pt x="609" y="152"/>
                    <a:pt x="609" y="202"/>
                  </a:cubicBezTo>
                  <a:lnTo>
                    <a:pt x="609" y="543"/>
                  </a:lnTo>
                  <a:cubicBezTo>
                    <a:pt x="609" y="550"/>
                    <a:pt x="601" y="560"/>
                    <a:pt x="582" y="560"/>
                  </a:cubicBezTo>
                  <a:cubicBezTo>
                    <a:pt x="565" y="560"/>
                    <a:pt x="558" y="550"/>
                    <a:pt x="558" y="542"/>
                  </a:cubicBezTo>
                  <a:lnTo>
                    <a:pt x="558" y="58"/>
                  </a:lnTo>
                  <a:cubicBezTo>
                    <a:pt x="558" y="22"/>
                    <a:pt x="549" y="0"/>
                    <a:pt x="501" y="0"/>
                  </a:cubicBezTo>
                  <a:lnTo>
                    <a:pt x="0" y="0"/>
                  </a:lnTo>
                  <a:lnTo>
                    <a:pt x="0" y="96"/>
                  </a:lnTo>
                  <a:lnTo>
                    <a:pt x="98" y="96"/>
                  </a:lnTo>
                  <a:lnTo>
                    <a:pt x="98" y="191"/>
                  </a:lnTo>
                  <a:lnTo>
                    <a:pt x="197" y="191"/>
                  </a:lnTo>
                  <a:lnTo>
                    <a:pt x="197" y="285"/>
                  </a:lnTo>
                  <a:lnTo>
                    <a:pt x="98" y="285"/>
                  </a:lnTo>
                  <a:lnTo>
                    <a:pt x="98" y="379"/>
                  </a:lnTo>
                  <a:lnTo>
                    <a:pt x="0" y="379"/>
                  </a:lnTo>
                  <a:lnTo>
                    <a:pt x="0" y="380"/>
                  </a:lnTo>
                  <a:lnTo>
                    <a:pt x="0" y="474"/>
                  </a:lnTo>
                  <a:lnTo>
                    <a:pt x="98" y="474"/>
                  </a:lnTo>
                  <a:lnTo>
                    <a:pt x="98" y="568"/>
                  </a:lnTo>
                  <a:lnTo>
                    <a:pt x="0" y="568"/>
                  </a:lnTo>
                  <a:lnTo>
                    <a:pt x="0" y="654"/>
                  </a:lnTo>
                  <a:lnTo>
                    <a:pt x="62" y="654"/>
                  </a:lnTo>
                  <a:cubicBezTo>
                    <a:pt x="80" y="654"/>
                    <a:pt x="88" y="628"/>
                    <a:pt x="94" y="614"/>
                  </a:cubicBezTo>
                  <a:cubicBezTo>
                    <a:pt x="112" y="569"/>
                    <a:pt x="156" y="537"/>
                    <a:pt x="208" y="537"/>
                  </a:cubicBezTo>
                  <a:cubicBezTo>
                    <a:pt x="276" y="537"/>
                    <a:pt x="331" y="592"/>
                    <a:pt x="331" y="660"/>
                  </a:cubicBezTo>
                  <a:cubicBezTo>
                    <a:pt x="331" y="666"/>
                    <a:pt x="335" y="677"/>
                    <a:pt x="345" y="677"/>
                  </a:cubicBezTo>
                  <a:lnTo>
                    <a:pt x="642" y="677"/>
                  </a:lnTo>
                  <a:cubicBezTo>
                    <a:pt x="653" y="677"/>
                    <a:pt x="657" y="666"/>
                    <a:pt x="657" y="660"/>
                  </a:cubicBezTo>
                  <a:cubicBezTo>
                    <a:pt x="657" y="592"/>
                    <a:pt x="712" y="537"/>
                    <a:pt x="780" y="537"/>
                  </a:cubicBezTo>
                  <a:cubicBezTo>
                    <a:pt x="848" y="537"/>
                    <a:pt x="902" y="592"/>
                    <a:pt x="902" y="660"/>
                  </a:cubicBezTo>
                  <a:cubicBezTo>
                    <a:pt x="902" y="666"/>
                    <a:pt x="907" y="677"/>
                    <a:pt x="918" y="677"/>
                  </a:cubicBezTo>
                  <a:lnTo>
                    <a:pt x="969" y="677"/>
                  </a:lnTo>
                  <a:cubicBezTo>
                    <a:pt x="989" y="677"/>
                    <a:pt x="1005" y="657"/>
                    <a:pt x="1005" y="636"/>
                  </a:cubicBezTo>
                  <a:lnTo>
                    <a:pt x="1005" y="617"/>
                  </a:lnTo>
                  <a:lnTo>
                    <a:pt x="1019" y="617"/>
                  </a:lnTo>
                  <a:cubicBezTo>
                    <a:pt x="1027" y="617"/>
                    <a:pt x="1034" y="611"/>
                    <a:pt x="1034" y="603"/>
                  </a:cubicBezTo>
                  <a:lnTo>
                    <a:pt x="1034" y="565"/>
                  </a:lnTo>
                  <a:cubicBezTo>
                    <a:pt x="1034" y="557"/>
                    <a:pt x="1027" y="550"/>
                    <a:pt x="1019" y="5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1" name="Packag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5F35C7-50A6-95E4-D5A2-DD8E458A727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609860" y="4009277"/>
            <a:ext cx="480123" cy="542925"/>
            <a:chOff x="8613776" y="77787"/>
            <a:chExt cx="752475" cy="850901"/>
          </a:xfrm>
          <a:solidFill>
            <a:schemeClr val="bg1"/>
          </a:solidFill>
        </p:grpSpPr>
        <p:sp>
          <p:nvSpPr>
            <p:cNvPr id="182" name="Freeform 59">
              <a:extLst>
                <a:ext uri="{FF2B5EF4-FFF2-40B4-BE49-F238E27FC236}">
                  <a16:creationId xmlns:a16="http://schemas.microsoft.com/office/drawing/2014/main" id="{7C9486C0-4AC9-9E82-7D83-5B2155DF1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1" y="333375"/>
              <a:ext cx="444500" cy="255588"/>
            </a:xfrm>
            <a:custGeom>
              <a:avLst/>
              <a:gdLst>
                <a:gd name="T0" fmla="*/ 42 w 584"/>
                <a:gd name="T1" fmla="*/ 332 h 334"/>
                <a:gd name="T2" fmla="*/ 42 w 584"/>
                <a:gd name="T3" fmla="*/ 334 h 334"/>
                <a:gd name="T4" fmla="*/ 171 w 584"/>
                <a:gd name="T5" fmla="*/ 334 h 334"/>
                <a:gd name="T6" fmla="*/ 136 w 584"/>
                <a:gd name="T7" fmla="*/ 202 h 334"/>
                <a:gd name="T8" fmla="*/ 184 w 584"/>
                <a:gd name="T9" fmla="*/ 228 h 334"/>
                <a:gd name="T10" fmla="*/ 211 w 584"/>
                <a:gd name="T11" fmla="*/ 332 h 334"/>
                <a:gd name="T12" fmla="*/ 373 w 584"/>
                <a:gd name="T13" fmla="*/ 332 h 334"/>
                <a:gd name="T14" fmla="*/ 401 w 584"/>
                <a:gd name="T15" fmla="*/ 228 h 334"/>
                <a:gd name="T16" fmla="*/ 447 w 584"/>
                <a:gd name="T17" fmla="*/ 202 h 334"/>
                <a:gd name="T18" fmla="*/ 413 w 584"/>
                <a:gd name="T19" fmla="*/ 334 h 334"/>
                <a:gd name="T20" fmla="*/ 541 w 584"/>
                <a:gd name="T21" fmla="*/ 334 h 334"/>
                <a:gd name="T22" fmla="*/ 581 w 584"/>
                <a:gd name="T23" fmla="*/ 201 h 334"/>
                <a:gd name="T24" fmla="*/ 583 w 584"/>
                <a:gd name="T25" fmla="*/ 170 h 334"/>
                <a:gd name="T26" fmla="*/ 442 w 584"/>
                <a:gd name="T27" fmla="*/ 0 h 334"/>
                <a:gd name="T28" fmla="*/ 292 w 584"/>
                <a:gd name="T29" fmla="*/ 60 h 334"/>
                <a:gd name="T30" fmla="*/ 141 w 584"/>
                <a:gd name="T31" fmla="*/ 0 h 334"/>
                <a:gd name="T32" fmla="*/ 0 w 584"/>
                <a:gd name="T33" fmla="*/ 169 h 334"/>
                <a:gd name="T34" fmla="*/ 3 w 584"/>
                <a:gd name="T35" fmla="*/ 202 h 334"/>
                <a:gd name="T36" fmla="*/ 42 w 584"/>
                <a:gd name="T37" fmla="*/ 3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334">
                  <a:moveTo>
                    <a:pt x="42" y="332"/>
                  </a:moveTo>
                  <a:lnTo>
                    <a:pt x="42" y="334"/>
                  </a:lnTo>
                  <a:lnTo>
                    <a:pt x="171" y="334"/>
                  </a:lnTo>
                  <a:lnTo>
                    <a:pt x="136" y="202"/>
                  </a:lnTo>
                  <a:cubicBezTo>
                    <a:pt x="156" y="197"/>
                    <a:pt x="178" y="208"/>
                    <a:pt x="184" y="228"/>
                  </a:cubicBezTo>
                  <a:lnTo>
                    <a:pt x="211" y="332"/>
                  </a:lnTo>
                  <a:lnTo>
                    <a:pt x="373" y="332"/>
                  </a:lnTo>
                  <a:lnTo>
                    <a:pt x="401" y="228"/>
                  </a:lnTo>
                  <a:cubicBezTo>
                    <a:pt x="406" y="209"/>
                    <a:pt x="428" y="197"/>
                    <a:pt x="447" y="202"/>
                  </a:cubicBezTo>
                  <a:lnTo>
                    <a:pt x="413" y="334"/>
                  </a:lnTo>
                  <a:lnTo>
                    <a:pt x="541" y="334"/>
                  </a:lnTo>
                  <a:lnTo>
                    <a:pt x="581" y="201"/>
                  </a:lnTo>
                  <a:cubicBezTo>
                    <a:pt x="584" y="193"/>
                    <a:pt x="584" y="174"/>
                    <a:pt x="583" y="170"/>
                  </a:cubicBezTo>
                  <a:cubicBezTo>
                    <a:pt x="575" y="90"/>
                    <a:pt x="521" y="32"/>
                    <a:pt x="442" y="0"/>
                  </a:cubicBezTo>
                  <a:cubicBezTo>
                    <a:pt x="403" y="37"/>
                    <a:pt x="350" y="60"/>
                    <a:pt x="292" y="60"/>
                  </a:cubicBezTo>
                  <a:cubicBezTo>
                    <a:pt x="234" y="60"/>
                    <a:pt x="181" y="37"/>
                    <a:pt x="141" y="0"/>
                  </a:cubicBezTo>
                  <a:cubicBezTo>
                    <a:pt x="63" y="31"/>
                    <a:pt x="8" y="89"/>
                    <a:pt x="0" y="169"/>
                  </a:cubicBezTo>
                  <a:cubicBezTo>
                    <a:pt x="0" y="172"/>
                    <a:pt x="0" y="192"/>
                    <a:pt x="3" y="202"/>
                  </a:cubicBezTo>
                  <a:lnTo>
                    <a:pt x="42" y="33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Oval 60">
              <a:extLst>
                <a:ext uri="{FF2B5EF4-FFF2-40B4-BE49-F238E27FC236}">
                  <a16:creationId xmlns:a16="http://schemas.microsoft.com/office/drawing/2014/main" id="{CB81FA6C-AA1B-27DA-FA8F-04177279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0313" y="77787"/>
              <a:ext cx="269875" cy="2698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61">
              <a:extLst>
                <a:ext uri="{FF2B5EF4-FFF2-40B4-BE49-F238E27FC236}">
                  <a16:creationId xmlns:a16="http://schemas.microsoft.com/office/drawing/2014/main" id="{7EC37360-E3C7-2A26-AB8C-BE45527632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3776" y="520700"/>
              <a:ext cx="752475" cy="407988"/>
            </a:xfrm>
            <a:custGeom>
              <a:avLst/>
              <a:gdLst>
                <a:gd name="T0" fmla="*/ 238 w 987"/>
                <a:gd name="T1" fmla="*/ 177 h 535"/>
                <a:gd name="T2" fmla="*/ 749 w 987"/>
                <a:gd name="T3" fmla="*/ 177 h 535"/>
                <a:gd name="T4" fmla="*/ 749 w 987"/>
                <a:gd name="T5" fmla="*/ 493 h 535"/>
                <a:gd name="T6" fmla="*/ 238 w 987"/>
                <a:gd name="T7" fmla="*/ 493 h 535"/>
                <a:gd name="T8" fmla="*/ 238 w 987"/>
                <a:gd name="T9" fmla="*/ 177 h 535"/>
                <a:gd name="T10" fmla="*/ 197 w 987"/>
                <a:gd name="T11" fmla="*/ 514 h 535"/>
                <a:gd name="T12" fmla="*/ 218 w 987"/>
                <a:gd name="T13" fmla="*/ 535 h 535"/>
                <a:gd name="T14" fmla="*/ 770 w 987"/>
                <a:gd name="T15" fmla="*/ 535 h 535"/>
                <a:gd name="T16" fmla="*/ 791 w 987"/>
                <a:gd name="T17" fmla="*/ 514 h 535"/>
                <a:gd name="T18" fmla="*/ 791 w 987"/>
                <a:gd name="T19" fmla="*/ 167 h 535"/>
                <a:gd name="T20" fmla="*/ 987 w 987"/>
                <a:gd name="T21" fmla="*/ 35 h 535"/>
                <a:gd name="T22" fmla="*/ 964 w 987"/>
                <a:gd name="T23" fmla="*/ 0 h 535"/>
                <a:gd name="T24" fmla="*/ 763 w 987"/>
                <a:gd name="T25" fmla="*/ 135 h 535"/>
                <a:gd name="T26" fmla="*/ 224 w 987"/>
                <a:gd name="T27" fmla="*/ 135 h 535"/>
                <a:gd name="T28" fmla="*/ 24 w 987"/>
                <a:gd name="T29" fmla="*/ 0 h 535"/>
                <a:gd name="T30" fmla="*/ 0 w 987"/>
                <a:gd name="T31" fmla="*/ 35 h 535"/>
                <a:gd name="T32" fmla="*/ 197 w 987"/>
                <a:gd name="T33" fmla="*/ 167 h 535"/>
                <a:gd name="T34" fmla="*/ 197 w 987"/>
                <a:gd name="T35" fmla="*/ 51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7" h="535">
                  <a:moveTo>
                    <a:pt x="238" y="177"/>
                  </a:moveTo>
                  <a:lnTo>
                    <a:pt x="749" y="177"/>
                  </a:lnTo>
                  <a:lnTo>
                    <a:pt x="749" y="493"/>
                  </a:lnTo>
                  <a:lnTo>
                    <a:pt x="238" y="493"/>
                  </a:lnTo>
                  <a:lnTo>
                    <a:pt x="238" y="177"/>
                  </a:lnTo>
                  <a:close/>
                  <a:moveTo>
                    <a:pt x="197" y="514"/>
                  </a:moveTo>
                  <a:cubicBezTo>
                    <a:pt x="197" y="525"/>
                    <a:pt x="206" y="535"/>
                    <a:pt x="218" y="535"/>
                  </a:cubicBezTo>
                  <a:lnTo>
                    <a:pt x="770" y="535"/>
                  </a:lnTo>
                  <a:cubicBezTo>
                    <a:pt x="781" y="535"/>
                    <a:pt x="791" y="525"/>
                    <a:pt x="791" y="514"/>
                  </a:cubicBezTo>
                  <a:lnTo>
                    <a:pt x="791" y="167"/>
                  </a:lnTo>
                  <a:lnTo>
                    <a:pt x="987" y="35"/>
                  </a:lnTo>
                  <a:lnTo>
                    <a:pt x="964" y="0"/>
                  </a:lnTo>
                  <a:lnTo>
                    <a:pt x="763" y="135"/>
                  </a:lnTo>
                  <a:lnTo>
                    <a:pt x="224" y="135"/>
                  </a:lnTo>
                  <a:lnTo>
                    <a:pt x="24" y="0"/>
                  </a:lnTo>
                  <a:lnTo>
                    <a:pt x="0" y="35"/>
                  </a:lnTo>
                  <a:lnTo>
                    <a:pt x="197" y="167"/>
                  </a:lnTo>
                  <a:lnTo>
                    <a:pt x="197" y="51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Why the change?</a:t>
            </a:r>
            <a:endParaRPr lang="en-US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9B78595-D9B9-41AB-B7EE-BC95272C2AA5}"/>
              </a:ext>
            </a:extLst>
          </p:cNvPr>
          <p:cNvSpPr/>
          <p:nvPr/>
        </p:nvSpPr>
        <p:spPr>
          <a:xfrm>
            <a:off x="6116789" y="1562621"/>
            <a:ext cx="4976385" cy="9623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2CC443C-BC1B-4E6E-A525-63C357895BBE}"/>
              </a:ext>
            </a:extLst>
          </p:cNvPr>
          <p:cNvSpPr/>
          <p:nvPr/>
        </p:nvSpPr>
        <p:spPr>
          <a:xfrm>
            <a:off x="6116789" y="2708844"/>
            <a:ext cx="4976385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7E9B48C-BB95-426D-A2E0-540A9FC3E658}"/>
              </a:ext>
            </a:extLst>
          </p:cNvPr>
          <p:cNvSpPr/>
          <p:nvPr/>
        </p:nvSpPr>
        <p:spPr>
          <a:xfrm>
            <a:off x="6116789" y="3855067"/>
            <a:ext cx="4976385" cy="962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38454B7-340F-4F60-9C9B-3C6A36DC8C82}"/>
              </a:ext>
            </a:extLst>
          </p:cNvPr>
          <p:cNvSpPr/>
          <p:nvPr/>
        </p:nvSpPr>
        <p:spPr>
          <a:xfrm>
            <a:off x="6116789" y="5001290"/>
            <a:ext cx="4976385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D56FF-66ED-4330-B678-6D996E6C6D1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66402" y="2043814"/>
            <a:ext cx="2350387" cy="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E27E223-8D15-4B96-BCE7-6F4ACD5BDE70}"/>
              </a:ext>
            </a:extLst>
          </p:cNvPr>
          <p:cNvGrpSpPr/>
          <p:nvPr/>
        </p:nvGrpSpPr>
        <p:grpSpPr>
          <a:xfrm>
            <a:off x="829094" y="1709718"/>
            <a:ext cx="4068000" cy="406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B4750B-4AAC-42F7-B805-9466F4A1C9A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E4503497-26BD-41B7-BED4-C1357B2C66A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8FCCFF-DC7F-404E-B30A-356FE0EBA2E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945791" y="3190037"/>
            <a:ext cx="2170998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96765-CB46-4C66-9644-DE99D5352597}"/>
              </a:ext>
            </a:extLst>
          </p:cNvPr>
          <p:cNvGrpSpPr/>
          <p:nvPr/>
        </p:nvGrpSpPr>
        <p:grpSpPr>
          <a:xfrm>
            <a:off x="1189094" y="2069718"/>
            <a:ext cx="3348000" cy="334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43CDBC-CC41-4073-A5D3-5468A38CCC0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E1C0DF17-D352-48DD-B30F-B0499CD48B6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E5DEFF-9B78-482B-A986-D45744D60CC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45791" y="4336260"/>
            <a:ext cx="2170998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FF5A9-1337-4200-85F4-463F745F2ED3}"/>
              </a:ext>
            </a:extLst>
          </p:cNvPr>
          <p:cNvGrpSpPr/>
          <p:nvPr/>
        </p:nvGrpSpPr>
        <p:grpSpPr>
          <a:xfrm>
            <a:off x="1549094" y="2429718"/>
            <a:ext cx="2628000" cy="262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AC0633-7846-4E33-94A5-6F9E62F4F6B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481F06EA-4D72-4A0B-A17D-A4B9BC00D0A6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24FD4-F1B6-41EC-B04F-B7221BE999EF}"/>
              </a:ext>
            </a:extLst>
          </p:cNvPr>
          <p:cNvGrpSpPr/>
          <p:nvPr/>
        </p:nvGrpSpPr>
        <p:grpSpPr>
          <a:xfrm>
            <a:off x="1909094" y="2789718"/>
            <a:ext cx="1908000" cy="190800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357421-E8FE-4D3D-A84C-1CCBA0C3E66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43FA9A8E-EB24-47EC-8FE6-6640778FB84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7E81AE4-9D19-4498-B019-745CA57C69C0}"/>
              </a:ext>
            </a:extLst>
          </p:cNvPr>
          <p:cNvSpPr/>
          <p:nvPr/>
        </p:nvSpPr>
        <p:spPr>
          <a:xfrm>
            <a:off x="2269094" y="3149718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F532F9F6-EDDC-465E-ABE4-36C5E4D4EC2A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2333075" y="4520098"/>
            <a:ext cx="3783714" cy="962387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795546-B39A-4549-9947-4C8E7DD064C0}"/>
              </a:ext>
            </a:extLst>
          </p:cNvPr>
          <p:cNvGrpSpPr/>
          <p:nvPr/>
        </p:nvGrpSpPr>
        <p:grpSpPr>
          <a:xfrm>
            <a:off x="7066535" y="1596239"/>
            <a:ext cx="3827856" cy="710483"/>
            <a:chOff x="6210998" y="1433695"/>
            <a:chExt cx="2688349" cy="7104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C519F-03D1-4811-BE8D-8BA58C6B59D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ICAO requirements inclusion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93BC49-E401-4766-87BB-4303DFD9333E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Update the regulations with latest ICAO amendments as per SACAA internal gap analysis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4F068-BDB7-485A-B6AA-AB8225DB73B5}"/>
              </a:ext>
            </a:extLst>
          </p:cNvPr>
          <p:cNvGrpSpPr/>
          <p:nvPr/>
        </p:nvGrpSpPr>
        <p:grpSpPr>
          <a:xfrm>
            <a:off x="7066535" y="2737982"/>
            <a:ext cx="3827856" cy="895149"/>
            <a:chOff x="6210998" y="1433695"/>
            <a:chExt cx="2688349" cy="8951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D06239-F280-4F3E-8B1F-9D079FB4549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Addressing Risk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3A4051-357F-427C-AA22-EAE17C161F8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To curb the rate of incidents that has been growing due to changes in the  industry e.g., ecommerce and  Lithium batteries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D28C1A-8F0B-4F56-A8F1-44B1A456EDDB}"/>
              </a:ext>
            </a:extLst>
          </p:cNvPr>
          <p:cNvGrpSpPr/>
          <p:nvPr/>
        </p:nvGrpSpPr>
        <p:grpSpPr>
          <a:xfrm>
            <a:off x="7066535" y="3898775"/>
            <a:ext cx="3827856" cy="710483"/>
            <a:chOff x="6210998" y="1433695"/>
            <a:chExt cx="2688349" cy="7104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A2480-0971-4F52-B955-F1C8CD7213E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Improved structure of Regulations 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11D437-117D-49CE-9DA5-8A4FCEED784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Better structure and readability of the regulation.  The Regulation has been subdivided into 4 subparts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7B067D-AFF6-4D62-B3F1-39EA0D7B8D55}"/>
              </a:ext>
            </a:extLst>
          </p:cNvPr>
          <p:cNvGrpSpPr/>
          <p:nvPr/>
        </p:nvGrpSpPr>
        <p:grpSpPr>
          <a:xfrm>
            <a:off x="7066535" y="5038619"/>
            <a:ext cx="3827856" cy="895149"/>
            <a:chOff x="6210998" y="1433695"/>
            <a:chExt cx="2688349" cy="8951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B6978D-FDA0-4568-8D38-BE6F3794FC0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Relevant Regulations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BF87A2-A60F-4D20-8C0A-61FB2DAD2A59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Developing regulations that are appropriate and  relevant to the South African Industry –clarity on approval processes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0" name="Picture 1">
            <a:extLst>
              <a:ext uri="{FF2B5EF4-FFF2-40B4-BE49-F238E27FC236}">
                <a16:creationId xmlns:a16="http://schemas.microsoft.com/office/drawing/2014/main" id="{BA9C757E-8EFC-5F7A-FF3C-7707D976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3849"/>
            <a:ext cx="6181471" cy="198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Supply_chai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B1EB1A-6C78-CFF9-1C37-0BB878473655}"/>
              </a:ext>
            </a:extLst>
          </p:cNvPr>
          <p:cNvGrpSpPr>
            <a:grpSpLocks noChangeAspect="1"/>
          </p:cNvGrpSpPr>
          <p:nvPr/>
        </p:nvGrpSpPr>
        <p:grpSpPr>
          <a:xfrm>
            <a:off x="6450729" y="2806029"/>
            <a:ext cx="543562" cy="584645"/>
            <a:chOff x="6022609" y="2781995"/>
            <a:chExt cx="2818405" cy="3031428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2126C65-E576-C8B2-BE82-06E1B830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22" y="4680964"/>
              <a:ext cx="1228961" cy="362318"/>
            </a:xfrm>
            <a:custGeom>
              <a:avLst/>
              <a:gdLst>
                <a:gd name="connsiteX0" fmla="*/ 1015947 w 1228961"/>
                <a:gd name="connsiteY0" fmla="*/ 0 h 362318"/>
                <a:gd name="connsiteX1" fmla="*/ 1028645 w 1228961"/>
                <a:gd name="connsiteY1" fmla="*/ 2790 h 362318"/>
                <a:gd name="connsiteX2" fmla="*/ 1124956 w 1228961"/>
                <a:gd name="connsiteY2" fmla="*/ 38905 h 362318"/>
                <a:gd name="connsiteX3" fmla="*/ 1211981 w 1228961"/>
                <a:gd name="connsiteY3" fmla="*/ 103588 h 362318"/>
                <a:gd name="connsiteX4" fmla="*/ 1228961 w 1228961"/>
                <a:gd name="connsiteY4" fmla="*/ 157490 h 362318"/>
                <a:gd name="connsiteX5" fmla="*/ 1211981 w 1228961"/>
                <a:gd name="connsiteY5" fmla="*/ 213548 h 362318"/>
                <a:gd name="connsiteX6" fmla="*/ 1169530 w 1228961"/>
                <a:gd name="connsiteY6" fmla="*/ 254514 h 362318"/>
                <a:gd name="connsiteX7" fmla="*/ 1033686 w 1228961"/>
                <a:gd name="connsiteY7" fmla="*/ 312728 h 362318"/>
                <a:gd name="connsiteX8" fmla="*/ 615542 w 1228961"/>
                <a:gd name="connsiteY8" fmla="*/ 362318 h 362318"/>
                <a:gd name="connsiteX9" fmla="*/ 320506 w 1228961"/>
                <a:gd name="connsiteY9" fmla="*/ 340757 h 362318"/>
                <a:gd name="connsiteX10" fmla="*/ 104006 w 1228961"/>
                <a:gd name="connsiteY10" fmla="*/ 278231 h 362318"/>
                <a:gd name="connsiteX11" fmla="*/ 16981 w 1228961"/>
                <a:gd name="connsiteY11" fmla="*/ 213548 h 362318"/>
                <a:gd name="connsiteX12" fmla="*/ 0 w 1228961"/>
                <a:gd name="connsiteY12" fmla="*/ 157490 h 362318"/>
                <a:gd name="connsiteX13" fmla="*/ 16981 w 1228961"/>
                <a:gd name="connsiteY13" fmla="*/ 103588 h 362318"/>
                <a:gd name="connsiteX14" fmla="*/ 59432 w 1228961"/>
                <a:gd name="connsiteY14" fmla="*/ 62622 h 362318"/>
                <a:gd name="connsiteX15" fmla="*/ 195276 w 1228961"/>
                <a:gd name="connsiteY15" fmla="*/ 4407 h 362318"/>
                <a:gd name="connsiteX16" fmla="*/ 213024 w 1228961"/>
                <a:gd name="connsiteY16" fmla="*/ 42 h 362318"/>
                <a:gd name="connsiteX17" fmla="*/ 213024 w 1228961"/>
                <a:gd name="connsiteY17" fmla="*/ 74477 h 362318"/>
                <a:gd name="connsiteX18" fmla="*/ 133721 w 1228961"/>
                <a:gd name="connsiteY18" fmla="*/ 103588 h 362318"/>
                <a:gd name="connsiteX19" fmla="*/ 74290 w 1228961"/>
                <a:gd name="connsiteY19" fmla="*/ 144553 h 362318"/>
                <a:gd name="connsiteX20" fmla="*/ 70045 w 1228961"/>
                <a:gd name="connsiteY20" fmla="*/ 157490 h 362318"/>
                <a:gd name="connsiteX21" fmla="*/ 74290 w 1228961"/>
                <a:gd name="connsiteY21" fmla="*/ 170426 h 362318"/>
                <a:gd name="connsiteX22" fmla="*/ 99760 w 1228961"/>
                <a:gd name="connsiteY22" fmla="*/ 194143 h 362318"/>
                <a:gd name="connsiteX23" fmla="*/ 214379 w 1228961"/>
                <a:gd name="connsiteY23" fmla="*/ 243733 h 362318"/>
                <a:gd name="connsiteX24" fmla="*/ 615542 w 1228961"/>
                <a:gd name="connsiteY24" fmla="*/ 291167 h 362318"/>
                <a:gd name="connsiteX25" fmla="*/ 897842 w 1228961"/>
                <a:gd name="connsiteY25" fmla="*/ 269606 h 362318"/>
                <a:gd name="connsiteX26" fmla="*/ 1095240 w 1228961"/>
                <a:gd name="connsiteY26" fmla="*/ 213548 h 362318"/>
                <a:gd name="connsiteX27" fmla="*/ 1154672 w 1228961"/>
                <a:gd name="connsiteY27" fmla="*/ 170426 h 362318"/>
                <a:gd name="connsiteX28" fmla="*/ 1158917 w 1228961"/>
                <a:gd name="connsiteY28" fmla="*/ 157490 h 362318"/>
                <a:gd name="connsiteX29" fmla="*/ 1154672 w 1228961"/>
                <a:gd name="connsiteY29" fmla="*/ 144553 h 362318"/>
                <a:gd name="connsiteX30" fmla="*/ 1129201 w 1228961"/>
                <a:gd name="connsiteY30" fmla="*/ 122992 h 362318"/>
                <a:gd name="connsiteX31" fmla="*/ 1081443 w 1228961"/>
                <a:gd name="connsiteY31" fmla="*/ 97389 h 362318"/>
                <a:gd name="connsiteX32" fmla="*/ 1015947 w 1228961"/>
                <a:gd name="connsiteY32" fmla="*/ 73892 h 36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28961" h="362318">
                  <a:moveTo>
                    <a:pt x="1015947" y="0"/>
                  </a:moveTo>
                  <a:lnTo>
                    <a:pt x="1028645" y="2790"/>
                  </a:lnTo>
                  <a:cubicBezTo>
                    <a:pt x="1064993" y="13032"/>
                    <a:pt x="1097362" y="24890"/>
                    <a:pt x="1124956" y="38905"/>
                  </a:cubicBezTo>
                  <a:cubicBezTo>
                    <a:pt x="1163162" y="56154"/>
                    <a:pt x="1192878" y="75558"/>
                    <a:pt x="1211981" y="103588"/>
                  </a:cubicBezTo>
                  <a:cubicBezTo>
                    <a:pt x="1222594" y="118680"/>
                    <a:pt x="1228961" y="138085"/>
                    <a:pt x="1228961" y="157490"/>
                  </a:cubicBezTo>
                  <a:cubicBezTo>
                    <a:pt x="1228961" y="179051"/>
                    <a:pt x="1222594" y="198455"/>
                    <a:pt x="1211981" y="213548"/>
                  </a:cubicBezTo>
                  <a:cubicBezTo>
                    <a:pt x="1201368" y="228641"/>
                    <a:pt x="1186510" y="241577"/>
                    <a:pt x="1169530" y="254514"/>
                  </a:cubicBezTo>
                  <a:cubicBezTo>
                    <a:pt x="1133446" y="276075"/>
                    <a:pt x="1088872" y="295479"/>
                    <a:pt x="1033686" y="312728"/>
                  </a:cubicBezTo>
                  <a:cubicBezTo>
                    <a:pt x="925435" y="342913"/>
                    <a:pt x="776856" y="362318"/>
                    <a:pt x="615542" y="362318"/>
                  </a:cubicBezTo>
                  <a:cubicBezTo>
                    <a:pt x="507292" y="362318"/>
                    <a:pt x="407531" y="353694"/>
                    <a:pt x="320506" y="340757"/>
                  </a:cubicBezTo>
                  <a:cubicBezTo>
                    <a:pt x="233482" y="325665"/>
                    <a:pt x="159192" y="304104"/>
                    <a:pt x="104006" y="278231"/>
                  </a:cubicBezTo>
                  <a:cubicBezTo>
                    <a:pt x="65800" y="260982"/>
                    <a:pt x="36084" y="239421"/>
                    <a:pt x="16981" y="213548"/>
                  </a:cubicBezTo>
                  <a:cubicBezTo>
                    <a:pt x="6368" y="198455"/>
                    <a:pt x="0" y="179051"/>
                    <a:pt x="0" y="157490"/>
                  </a:cubicBezTo>
                  <a:cubicBezTo>
                    <a:pt x="0" y="138085"/>
                    <a:pt x="6368" y="118680"/>
                    <a:pt x="16981" y="103588"/>
                  </a:cubicBezTo>
                  <a:cubicBezTo>
                    <a:pt x="27594" y="88495"/>
                    <a:pt x="42451" y="75558"/>
                    <a:pt x="59432" y="62622"/>
                  </a:cubicBezTo>
                  <a:cubicBezTo>
                    <a:pt x="95515" y="38905"/>
                    <a:pt x="140089" y="19500"/>
                    <a:pt x="195276" y="4407"/>
                  </a:cubicBezTo>
                  <a:lnTo>
                    <a:pt x="213024" y="42"/>
                  </a:lnTo>
                  <a:lnTo>
                    <a:pt x="213024" y="74477"/>
                  </a:lnTo>
                  <a:lnTo>
                    <a:pt x="133721" y="103588"/>
                  </a:lnTo>
                  <a:cubicBezTo>
                    <a:pt x="101883" y="118680"/>
                    <a:pt x="82780" y="133773"/>
                    <a:pt x="74290" y="144553"/>
                  </a:cubicBezTo>
                  <a:cubicBezTo>
                    <a:pt x="70045" y="151021"/>
                    <a:pt x="70045" y="155334"/>
                    <a:pt x="70045" y="157490"/>
                  </a:cubicBezTo>
                  <a:cubicBezTo>
                    <a:pt x="70045" y="161802"/>
                    <a:pt x="70045" y="163958"/>
                    <a:pt x="74290" y="170426"/>
                  </a:cubicBezTo>
                  <a:cubicBezTo>
                    <a:pt x="78535" y="176895"/>
                    <a:pt x="87025" y="185519"/>
                    <a:pt x="99760" y="194143"/>
                  </a:cubicBezTo>
                  <a:cubicBezTo>
                    <a:pt x="125231" y="211392"/>
                    <a:pt x="163437" y="228641"/>
                    <a:pt x="214379" y="243733"/>
                  </a:cubicBezTo>
                  <a:cubicBezTo>
                    <a:pt x="314139" y="271762"/>
                    <a:pt x="456350" y="291167"/>
                    <a:pt x="615542" y="291167"/>
                  </a:cubicBezTo>
                  <a:cubicBezTo>
                    <a:pt x="717425" y="291167"/>
                    <a:pt x="815062" y="282543"/>
                    <a:pt x="897842" y="269606"/>
                  </a:cubicBezTo>
                  <a:cubicBezTo>
                    <a:pt x="980622" y="254514"/>
                    <a:pt x="1048544" y="235109"/>
                    <a:pt x="1095240" y="213548"/>
                  </a:cubicBezTo>
                  <a:cubicBezTo>
                    <a:pt x="1127078" y="198455"/>
                    <a:pt x="1146181" y="183363"/>
                    <a:pt x="1154672" y="170426"/>
                  </a:cubicBezTo>
                  <a:cubicBezTo>
                    <a:pt x="1158917" y="163958"/>
                    <a:pt x="1158917" y="161802"/>
                    <a:pt x="1158917" y="157490"/>
                  </a:cubicBezTo>
                  <a:cubicBezTo>
                    <a:pt x="1158917" y="155334"/>
                    <a:pt x="1158917" y="151021"/>
                    <a:pt x="1154672" y="144553"/>
                  </a:cubicBezTo>
                  <a:cubicBezTo>
                    <a:pt x="1150427" y="138085"/>
                    <a:pt x="1141936" y="131617"/>
                    <a:pt x="1129201" y="122992"/>
                  </a:cubicBezTo>
                  <a:cubicBezTo>
                    <a:pt x="1116466" y="114368"/>
                    <a:pt x="1100547" y="105744"/>
                    <a:pt x="1081443" y="97389"/>
                  </a:cubicBezTo>
                  <a:lnTo>
                    <a:pt x="1015947" y="738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4B57F7F-A616-0F5B-9AAE-69F6FEE8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774" y="4240360"/>
              <a:ext cx="868467" cy="655443"/>
            </a:xfrm>
            <a:custGeom>
              <a:avLst/>
              <a:gdLst>
                <a:gd name="connsiteX0" fmla="*/ 0 w 868467"/>
                <a:gd name="connsiteY0" fmla="*/ 278568 h 655443"/>
                <a:gd name="connsiteX1" fmla="*/ 71496 w 868467"/>
                <a:gd name="connsiteY1" fmla="*/ 278568 h 655443"/>
                <a:gd name="connsiteX2" fmla="*/ 71496 w 868467"/>
                <a:gd name="connsiteY2" fmla="*/ 529479 h 655443"/>
                <a:gd name="connsiteX3" fmla="*/ 517295 w 868467"/>
                <a:gd name="connsiteY3" fmla="*/ 582853 h 655443"/>
                <a:gd name="connsiteX4" fmla="*/ 796971 w 868467"/>
                <a:gd name="connsiteY4" fmla="*/ 531614 h 655443"/>
                <a:gd name="connsiteX5" fmla="*/ 796971 w 868467"/>
                <a:gd name="connsiteY5" fmla="*/ 278568 h 655443"/>
                <a:gd name="connsiteX6" fmla="*/ 868467 w 868467"/>
                <a:gd name="connsiteY6" fmla="*/ 278568 h 655443"/>
                <a:gd name="connsiteX7" fmla="*/ 868467 w 868467"/>
                <a:gd name="connsiteY7" fmla="*/ 591393 h 655443"/>
                <a:gd name="connsiteX8" fmla="*/ 519398 w 868467"/>
                <a:gd name="connsiteY8" fmla="*/ 655443 h 655443"/>
                <a:gd name="connsiteX9" fmla="*/ 0 w 868467"/>
                <a:gd name="connsiteY9" fmla="*/ 593528 h 655443"/>
                <a:gd name="connsiteX10" fmla="*/ 524354 w 868467"/>
                <a:gd name="connsiteY10" fmla="*/ 32772 h 655443"/>
                <a:gd name="connsiteX11" fmla="*/ 546964 w 868467"/>
                <a:gd name="connsiteY11" fmla="*/ 70455 h 655443"/>
                <a:gd name="connsiteX12" fmla="*/ 517295 w 868467"/>
                <a:gd name="connsiteY12" fmla="*/ 70455 h 655443"/>
                <a:gd name="connsiteX13" fmla="*/ 501745 w 868467"/>
                <a:gd name="connsiteY13" fmla="*/ 70455 h 655443"/>
                <a:gd name="connsiteX14" fmla="*/ 50468 w 868467"/>
                <a:gd name="connsiteY14" fmla="*/ 0 h 655443"/>
                <a:gd name="connsiteX15" fmla="*/ 815897 w 868467"/>
                <a:gd name="connsiteY15" fmla="*/ 0 h 655443"/>
                <a:gd name="connsiteX16" fmla="*/ 868467 w 868467"/>
                <a:gd name="connsiteY16" fmla="*/ 53375 h 655443"/>
                <a:gd name="connsiteX17" fmla="*/ 868467 w 868467"/>
                <a:gd name="connsiteY17" fmla="*/ 87403 h 655443"/>
                <a:gd name="connsiteX18" fmla="*/ 835690 w 868467"/>
                <a:gd name="connsiteY18" fmla="*/ 32772 h 655443"/>
                <a:gd name="connsiteX19" fmla="*/ 524354 w 868467"/>
                <a:gd name="connsiteY19" fmla="*/ 32772 h 655443"/>
                <a:gd name="connsiteX20" fmla="*/ 32768 w 868467"/>
                <a:gd name="connsiteY20" fmla="*/ 32772 h 655443"/>
                <a:gd name="connsiteX21" fmla="*/ 0 w 868467"/>
                <a:gd name="connsiteY21" fmla="*/ 87386 h 655443"/>
                <a:gd name="connsiteX22" fmla="*/ 0 w 868467"/>
                <a:gd name="connsiteY22" fmla="*/ 49105 h 655443"/>
                <a:gd name="connsiteX23" fmla="*/ 50468 w 868467"/>
                <a:gd name="connsiteY23" fmla="*/ 0 h 65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8467" h="655443">
                  <a:moveTo>
                    <a:pt x="0" y="278568"/>
                  </a:moveTo>
                  <a:lnTo>
                    <a:pt x="71496" y="278568"/>
                  </a:lnTo>
                  <a:lnTo>
                    <a:pt x="71496" y="529479"/>
                  </a:lnTo>
                  <a:lnTo>
                    <a:pt x="517295" y="582853"/>
                  </a:lnTo>
                  <a:lnTo>
                    <a:pt x="796971" y="531614"/>
                  </a:lnTo>
                  <a:lnTo>
                    <a:pt x="796971" y="278568"/>
                  </a:lnTo>
                  <a:lnTo>
                    <a:pt x="868467" y="278568"/>
                  </a:lnTo>
                  <a:lnTo>
                    <a:pt x="868467" y="591393"/>
                  </a:lnTo>
                  <a:lnTo>
                    <a:pt x="519398" y="655443"/>
                  </a:lnTo>
                  <a:lnTo>
                    <a:pt x="0" y="593528"/>
                  </a:lnTo>
                  <a:close/>
                  <a:moveTo>
                    <a:pt x="524354" y="32772"/>
                  </a:moveTo>
                  <a:lnTo>
                    <a:pt x="546964" y="70455"/>
                  </a:lnTo>
                  <a:lnTo>
                    <a:pt x="517295" y="70455"/>
                  </a:lnTo>
                  <a:lnTo>
                    <a:pt x="501745" y="70455"/>
                  </a:lnTo>
                  <a:close/>
                  <a:moveTo>
                    <a:pt x="50468" y="0"/>
                  </a:moveTo>
                  <a:lnTo>
                    <a:pt x="815897" y="0"/>
                  </a:lnTo>
                  <a:cubicBezTo>
                    <a:pt x="845336" y="0"/>
                    <a:pt x="868467" y="23485"/>
                    <a:pt x="868467" y="53375"/>
                  </a:cubicBezTo>
                  <a:lnTo>
                    <a:pt x="868467" y="87403"/>
                  </a:lnTo>
                  <a:lnTo>
                    <a:pt x="835690" y="32772"/>
                  </a:lnTo>
                  <a:lnTo>
                    <a:pt x="524354" y="32772"/>
                  </a:lnTo>
                  <a:lnTo>
                    <a:pt x="32768" y="32772"/>
                  </a:lnTo>
                  <a:lnTo>
                    <a:pt x="0" y="87386"/>
                  </a:lnTo>
                  <a:lnTo>
                    <a:pt x="0" y="49105"/>
                  </a:lnTo>
                  <a:cubicBezTo>
                    <a:pt x="0" y="21350"/>
                    <a:pt x="23131" y="0"/>
                    <a:pt x="5046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B44A9F7D-3B64-E43A-43AD-6DEF8661D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22" y="4240360"/>
              <a:ext cx="770151" cy="311340"/>
            </a:xfrm>
            <a:custGeom>
              <a:avLst/>
              <a:gdLst>
                <a:gd name="T0" fmla="*/ 34 w 47"/>
                <a:gd name="T1" fmla="*/ 17 h 19"/>
                <a:gd name="T2" fmla="*/ 34 w 47"/>
                <a:gd name="T3" fmla="*/ 15 h 19"/>
                <a:gd name="T4" fmla="*/ 8 w 47"/>
                <a:gd name="T5" fmla="*/ 15 h 19"/>
                <a:gd name="T6" fmla="*/ 14 w 47"/>
                <a:gd name="T7" fmla="*/ 5 h 19"/>
                <a:gd name="T8" fmla="*/ 39 w 47"/>
                <a:gd name="T9" fmla="*/ 5 h 19"/>
                <a:gd name="T10" fmla="*/ 32 w 47"/>
                <a:gd name="T11" fmla="*/ 16 h 19"/>
                <a:gd name="T12" fmla="*/ 34 w 47"/>
                <a:gd name="T13" fmla="*/ 17 h 19"/>
                <a:gd name="T14" fmla="*/ 34 w 47"/>
                <a:gd name="T15" fmla="*/ 15 h 19"/>
                <a:gd name="T16" fmla="*/ 34 w 47"/>
                <a:gd name="T17" fmla="*/ 17 h 19"/>
                <a:gd name="T18" fmla="*/ 36 w 47"/>
                <a:gd name="T19" fmla="*/ 18 h 19"/>
                <a:gd name="T20" fmla="*/ 47 w 47"/>
                <a:gd name="T21" fmla="*/ 0 h 19"/>
                <a:gd name="T22" fmla="*/ 12 w 47"/>
                <a:gd name="T23" fmla="*/ 0 h 19"/>
                <a:gd name="T24" fmla="*/ 0 w 47"/>
                <a:gd name="T25" fmla="*/ 19 h 19"/>
                <a:gd name="T26" fmla="*/ 35 w 47"/>
                <a:gd name="T27" fmla="*/ 19 h 19"/>
                <a:gd name="T28" fmla="*/ 36 w 47"/>
                <a:gd name="T29" fmla="*/ 18 h 19"/>
                <a:gd name="T30" fmla="*/ 34 w 47"/>
                <a:gd name="T3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9">
                  <a:moveTo>
                    <a:pt x="34" y="17"/>
                  </a:moveTo>
                  <a:lnTo>
                    <a:pt x="34" y="15"/>
                  </a:lnTo>
                  <a:lnTo>
                    <a:pt x="8" y="15"/>
                  </a:lnTo>
                  <a:lnTo>
                    <a:pt x="14" y="5"/>
                  </a:lnTo>
                  <a:lnTo>
                    <a:pt x="39" y="5"/>
                  </a:lnTo>
                  <a:lnTo>
                    <a:pt x="32" y="16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8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0" y="19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34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357">
              <a:extLst>
                <a:ext uri="{FF2B5EF4-FFF2-40B4-BE49-F238E27FC236}">
                  <a16:creationId xmlns:a16="http://schemas.microsoft.com/office/drawing/2014/main" id="{C5DF00E2-425B-62CB-7A5A-3C5DCDC1B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584" y="4240360"/>
              <a:ext cx="589899" cy="311340"/>
            </a:xfrm>
            <a:custGeom>
              <a:avLst/>
              <a:gdLst>
                <a:gd name="T0" fmla="*/ 13 w 36"/>
                <a:gd name="T1" fmla="*/ 17 h 19"/>
                <a:gd name="T2" fmla="*/ 13 w 36"/>
                <a:gd name="T3" fmla="*/ 19 h 19"/>
                <a:gd name="T4" fmla="*/ 36 w 36"/>
                <a:gd name="T5" fmla="*/ 19 h 19"/>
                <a:gd name="T6" fmla="*/ 24 w 36"/>
                <a:gd name="T7" fmla="*/ 0 h 19"/>
                <a:gd name="T8" fmla="*/ 0 w 36"/>
                <a:gd name="T9" fmla="*/ 0 h 19"/>
                <a:gd name="T10" fmla="*/ 11 w 36"/>
                <a:gd name="T11" fmla="*/ 19 h 19"/>
                <a:gd name="T12" fmla="*/ 13 w 36"/>
                <a:gd name="T13" fmla="*/ 19 h 19"/>
                <a:gd name="T14" fmla="*/ 13 w 36"/>
                <a:gd name="T15" fmla="*/ 17 h 19"/>
                <a:gd name="T16" fmla="*/ 14 w 36"/>
                <a:gd name="T17" fmla="*/ 16 h 19"/>
                <a:gd name="T18" fmla="*/ 8 w 36"/>
                <a:gd name="T19" fmla="*/ 5 h 19"/>
                <a:gd name="T20" fmla="*/ 22 w 36"/>
                <a:gd name="T21" fmla="*/ 5 h 19"/>
                <a:gd name="T22" fmla="*/ 28 w 36"/>
                <a:gd name="T23" fmla="*/ 15 h 19"/>
                <a:gd name="T24" fmla="*/ 13 w 36"/>
                <a:gd name="T25" fmla="*/ 15 h 19"/>
                <a:gd name="T26" fmla="*/ 13 w 36"/>
                <a:gd name="T27" fmla="*/ 17 h 19"/>
                <a:gd name="T28" fmla="*/ 14 w 36"/>
                <a:gd name="T29" fmla="*/ 16 h 19"/>
                <a:gd name="T30" fmla="*/ 13 w 36"/>
                <a:gd name="T3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19">
                  <a:moveTo>
                    <a:pt x="13" y="17"/>
                  </a:moveTo>
                  <a:lnTo>
                    <a:pt x="13" y="19"/>
                  </a:lnTo>
                  <a:lnTo>
                    <a:pt x="36" y="1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8" y="5"/>
                  </a:lnTo>
                  <a:lnTo>
                    <a:pt x="22" y="5"/>
                  </a:lnTo>
                  <a:lnTo>
                    <a:pt x="28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EBD64-A59D-03AD-ADDC-28D9E7EA3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623" y="3785926"/>
              <a:ext cx="901239" cy="306964"/>
            </a:xfrm>
            <a:custGeom>
              <a:avLst/>
              <a:gdLst>
                <a:gd name="connsiteX0" fmla="*/ 557137 w 901239"/>
                <a:gd name="connsiteY0" fmla="*/ 0 h 306964"/>
                <a:gd name="connsiteX1" fmla="*/ 561681 w 901239"/>
                <a:gd name="connsiteY1" fmla="*/ 187 h 306964"/>
                <a:gd name="connsiteX2" fmla="*/ 663176 w 901239"/>
                <a:gd name="connsiteY2" fmla="*/ 12802 h 306964"/>
                <a:gd name="connsiteX3" fmla="*/ 820468 w 901239"/>
                <a:gd name="connsiteY3" fmla="*/ 57892 h 306964"/>
                <a:gd name="connsiteX4" fmla="*/ 886360 w 901239"/>
                <a:gd name="connsiteY4" fmla="*/ 107277 h 306964"/>
                <a:gd name="connsiteX5" fmla="*/ 901239 w 901239"/>
                <a:gd name="connsiteY5" fmla="*/ 152368 h 306964"/>
                <a:gd name="connsiteX6" fmla="*/ 886360 w 901239"/>
                <a:gd name="connsiteY6" fmla="*/ 197458 h 306964"/>
                <a:gd name="connsiteX7" fmla="*/ 852351 w 901239"/>
                <a:gd name="connsiteY7" fmla="*/ 227519 h 306964"/>
                <a:gd name="connsiteX8" fmla="*/ 752450 w 901239"/>
                <a:gd name="connsiteY8" fmla="*/ 270462 h 306964"/>
                <a:gd name="connsiteX9" fmla="*/ 450620 w 901239"/>
                <a:gd name="connsiteY9" fmla="*/ 306964 h 306964"/>
                <a:gd name="connsiteX10" fmla="*/ 238063 w 901239"/>
                <a:gd name="connsiteY10" fmla="*/ 291934 h 306964"/>
                <a:gd name="connsiteX11" fmla="*/ 80772 w 901239"/>
                <a:gd name="connsiteY11" fmla="*/ 246843 h 306964"/>
                <a:gd name="connsiteX12" fmla="*/ 14879 w 901239"/>
                <a:gd name="connsiteY12" fmla="*/ 197458 h 306964"/>
                <a:gd name="connsiteX13" fmla="*/ 0 w 901239"/>
                <a:gd name="connsiteY13" fmla="*/ 152368 h 306964"/>
                <a:gd name="connsiteX14" fmla="*/ 14879 w 901239"/>
                <a:gd name="connsiteY14" fmla="*/ 107277 h 306964"/>
                <a:gd name="connsiteX15" fmla="*/ 48888 w 901239"/>
                <a:gd name="connsiteY15" fmla="*/ 75070 h 306964"/>
                <a:gd name="connsiteX16" fmla="*/ 146664 w 901239"/>
                <a:gd name="connsiteY16" fmla="*/ 32126 h 306964"/>
                <a:gd name="connsiteX17" fmla="*/ 285092 w 901239"/>
                <a:gd name="connsiteY17" fmla="*/ 5823 h 306964"/>
                <a:gd name="connsiteX18" fmla="*/ 327721 w 901239"/>
                <a:gd name="connsiteY18" fmla="*/ 3197 h 306964"/>
                <a:gd name="connsiteX19" fmla="*/ 327721 w 901239"/>
                <a:gd name="connsiteY19" fmla="*/ 73962 h 306964"/>
                <a:gd name="connsiteX20" fmla="*/ 255068 w 901239"/>
                <a:gd name="connsiteY20" fmla="*/ 81511 h 306964"/>
                <a:gd name="connsiteX21" fmla="*/ 116906 w 901239"/>
                <a:gd name="connsiteY21" fmla="*/ 120160 h 306964"/>
                <a:gd name="connsiteX22" fmla="*/ 74395 w 901239"/>
                <a:gd name="connsiteY22" fmla="*/ 145926 h 306964"/>
                <a:gd name="connsiteX23" fmla="*/ 72269 w 901239"/>
                <a:gd name="connsiteY23" fmla="*/ 152368 h 306964"/>
                <a:gd name="connsiteX24" fmla="*/ 72269 w 901239"/>
                <a:gd name="connsiteY24" fmla="*/ 154515 h 306964"/>
                <a:gd name="connsiteX25" fmla="*/ 89274 w 901239"/>
                <a:gd name="connsiteY25" fmla="*/ 169545 h 306964"/>
                <a:gd name="connsiteX26" fmla="*/ 167920 w 901239"/>
                <a:gd name="connsiteY26" fmla="*/ 201753 h 306964"/>
                <a:gd name="connsiteX27" fmla="*/ 450620 w 901239"/>
                <a:gd name="connsiteY27" fmla="*/ 236107 h 306964"/>
                <a:gd name="connsiteX28" fmla="*/ 646172 w 901239"/>
                <a:gd name="connsiteY28" fmla="*/ 221077 h 306964"/>
                <a:gd name="connsiteX29" fmla="*/ 784333 w 901239"/>
                <a:gd name="connsiteY29" fmla="*/ 184575 h 306964"/>
                <a:gd name="connsiteX30" fmla="*/ 826844 w 901239"/>
                <a:gd name="connsiteY30" fmla="*/ 156662 h 306964"/>
                <a:gd name="connsiteX31" fmla="*/ 828970 w 901239"/>
                <a:gd name="connsiteY31" fmla="*/ 152368 h 306964"/>
                <a:gd name="connsiteX32" fmla="*/ 826844 w 901239"/>
                <a:gd name="connsiteY32" fmla="*/ 148073 h 306964"/>
                <a:gd name="connsiteX33" fmla="*/ 811966 w 901239"/>
                <a:gd name="connsiteY33" fmla="*/ 135190 h 306964"/>
                <a:gd name="connsiteX34" fmla="*/ 733320 w 901239"/>
                <a:gd name="connsiteY34" fmla="*/ 100836 h 306964"/>
                <a:gd name="connsiteX35" fmla="*/ 607115 w 901239"/>
                <a:gd name="connsiteY35" fmla="*/ 77485 h 306964"/>
                <a:gd name="connsiteX36" fmla="*/ 557137 w 901239"/>
                <a:gd name="connsiteY36" fmla="*/ 73158 h 30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1239" h="306964">
                  <a:moveTo>
                    <a:pt x="557137" y="0"/>
                  </a:moveTo>
                  <a:lnTo>
                    <a:pt x="561681" y="187"/>
                  </a:lnTo>
                  <a:cubicBezTo>
                    <a:pt x="597284" y="3140"/>
                    <a:pt x="631293" y="7434"/>
                    <a:pt x="663176" y="12802"/>
                  </a:cubicBezTo>
                  <a:cubicBezTo>
                    <a:pt x="724817" y="23537"/>
                    <a:pt x="780082" y="38568"/>
                    <a:pt x="820468" y="57892"/>
                  </a:cubicBezTo>
                  <a:cubicBezTo>
                    <a:pt x="848100" y="70775"/>
                    <a:pt x="869356" y="85805"/>
                    <a:pt x="886360" y="107277"/>
                  </a:cubicBezTo>
                  <a:cubicBezTo>
                    <a:pt x="894863" y="120160"/>
                    <a:pt x="901239" y="135190"/>
                    <a:pt x="901239" y="152368"/>
                  </a:cubicBezTo>
                  <a:cubicBezTo>
                    <a:pt x="901239" y="169545"/>
                    <a:pt x="894863" y="184575"/>
                    <a:pt x="886360" y="197458"/>
                  </a:cubicBezTo>
                  <a:cubicBezTo>
                    <a:pt x="875732" y="210341"/>
                    <a:pt x="865105" y="218930"/>
                    <a:pt x="852351" y="227519"/>
                  </a:cubicBezTo>
                  <a:cubicBezTo>
                    <a:pt x="826844" y="246843"/>
                    <a:pt x="792835" y="259726"/>
                    <a:pt x="752450" y="270462"/>
                  </a:cubicBezTo>
                  <a:cubicBezTo>
                    <a:pt x="673804" y="294081"/>
                    <a:pt x="567526" y="306964"/>
                    <a:pt x="450620" y="306964"/>
                  </a:cubicBezTo>
                  <a:cubicBezTo>
                    <a:pt x="374099" y="306964"/>
                    <a:pt x="301830" y="302670"/>
                    <a:pt x="238063" y="291934"/>
                  </a:cubicBezTo>
                  <a:cubicBezTo>
                    <a:pt x="176422" y="281198"/>
                    <a:pt x="121157" y="266168"/>
                    <a:pt x="80772" y="246843"/>
                  </a:cubicBezTo>
                  <a:cubicBezTo>
                    <a:pt x="53139" y="233960"/>
                    <a:pt x="31884" y="218930"/>
                    <a:pt x="14879" y="197458"/>
                  </a:cubicBezTo>
                  <a:cubicBezTo>
                    <a:pt x="6377" y="184575"/>
                    <a:pt x="0" y="169545"/>
                    <a:pt x="0" y="152368"/>
                  </a:cubicBezTo>
                  <a:cubicBezTo>
                    <a:pt x="0" y="135190"/>
                    <a:pt x="6377" y="120160"/>
                    <a:pt x="14879" y="107277"/>
                  </a:cubicBezTo>
                  <a:cubicBezTo>
                    <a:pt x="25507" y="94394"/>
                    <a:pt x="36135" y="83658"/>
                    <a:pt x="48888" y="75070"/>
                  </a:cubicBezTo>
                  <a:cubicBezTo>
                    <a:pt x="74395" y="57892"/>
                    <a:pt x="108404" y="45009"/>
                    <a:pt x="146664" y="32126"/>
                  </a:cubicBezTo>
                  <a:cubicBezTo>
                    <a:pt x="187050" y="21390"/>
                    <a:pt x="233812" y="12265"/>
                    <a:pt x="285092" y="5823"/>
                  </a:cubicBezTo>
                  <a:lnTo>
                    <a:pt x="327721" y="3197"/>
                  </a:lnTo>
                  <a:lnTo>
                    <a:pt x="327721" y="73962"/>
                  </a:lnTo>
                  <a:lnTo>
                    <a:pt x="255068" y="81511"/>
                  </a:lnTo>
                  <a:cubicBezTo>
                    <a:pt x="197678" y="92247"/>
                    <a:pt x="150915" y="105130"/>
                    <a:pt x="116906" y="120160"/>
                  </a:cubicBezTo>
                  <a:cubicBezTo>
                    <a:pt x="95651" y="128749"/>
                    <a:pt x="80772" y="139485"/>
                    <a:pt x="74395" y="145926"/>
                  </a:cubicBezTo>
                  <a:cubicBezTo>
                    <a:pt x="72269" y="150221"/>
                    <a:pt x="72269" y="152368"/>
                    <a:pt x="72269" y="152368"/>
                  </a:cubicBezTo>
                  <a:lnTo>
                    <a:pt x="72269" y="154515"/>
                  </a:lnTo>
                  <a:cubicBezTo>
                    <a:pt x="74395" y="158809"/>
                    <a:pt x="80772" y="163104"/>
                    <a:pt x="89274" y="169545"/>
                  </a:cubicBezTo>
                  <a:cubicBezTo>
                    <a:pt x="104153" y="180281"/>
                    <a:pt x="131785" y="193164"/>
                    <a:pt x="167920" y="201753"/>
                  </a:cubicBezTo>
                  <a:cubicBezTo>
                    <a:pt x="238063" y="223224"/>
                    <a:pt x="337965" y="236107"/>
                    <a:pt x="450620" y="236107"/>
                  </a:cubicBezTo>
                  <a:cubicBezTo>
                    <a:pt x="520763" y="236107"/>
                    <a:pt x="588781" y="229666"/>
                    <a:pt x="646172" y="221077"/>
                  </a:cubicBezTo>
                  <a:cubicBezTo>
                    <a:pt x="703562" y="212489"/>
                    <a:pt x="750324" y="199606"/>
                    <a:pt x="784333" y="184575"/>
                  </a:cubicBezTo>
                  <a:cubicBezTo>
                    <a:pt x="805589" y="175987"/>
                    <a:pt x="820468" y="165251"/>
                    <a:pt x="826844" y="156662"/>
                  </a:cubicBezTo>
                  <a:cubicBezTo>
                    <a:pt x="828970" y="154515"/>
                    <a:pt x="828970" y="152368"/>
                    <a:pt x="828970" y="152368"/>
                  </a:cubicBezTo>
                  <a:lnTo>
                    <a:pt x="826844" y="148073"/>
                  </a:lnTo>
                  <a:cubicBezTo>
                    <a:pt x="824719" y="145926"/>
                    <a:pt x="820468" y="139485"/>
                    <a:pt x="811966" y="135190"/>
                  </a:cubicBezTo>
                  <a:cubicBezTo>
                    <a:pt x="797087" y="124454"/>
                    <a:pt x="769454" y="111571"/>
                    <a:pt x="733320" y="100836"/>
                  </a:cubicBezTo>
                  <a:cubicBezTo>
                    <a:pt x="698248" y="91174"/>
                    <a:pt x="655206" y="83122"/>
                    <a:pt x="607115" y="77485"/>
                  </a:cubicBezTo>
                  <a:lnTo>
                    <a:pt x="557137" y="731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59">
              <a:extLst>
                <a:ext uri="{FF2B5EF4-FFF2-40B4-BE49-F238E27FC236}">
                  <a16:creationId xmlns:a16="http://schemas.microsoft.com/office/drawing/2014/main" id="{2B4BD6F5-CB77-6EDA-51BD-B74A980DE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596" y="4043727"/>
              <a:ext cx="294949" cy="327721"/>
            </a:xfrm>
            <a:custGeom>
              <a:avLst/>
              <a:gdLst>
                <a:gd name="T0" fmla="*/ 135 w 135"/>
                <a:gd name="T1" fmla="*/ 133 h 154"/>
                <a:gd name="T2" fmla="*/ 26 w 135"/>
                <a:gd name="T3" fmla="*/ 0 h 154"/>
                <a:gd name="T4" fmla="*/ 0 w 135"/>
                <a:gd name="T5" fmla="*/ 21 h 154"/>
                <a:gd name="T6" fmla="*/ 109 w 135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54">
                  <a:moveTo>
                    <a:pt x="135" y="133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109" y="15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EDA38A8-73B2-CCF9-CF7A-CE389D8CF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533" y="3786830"/>
              <a:ext cx="884848" cy="306060"/>
            </a:xfrm>
            <a:custGeom>
              <a:avLst/>
              <a:gdLst>
                <a:gd name="connsiteX0" fmla="*/ 557127 w 884848"/>
                <a:gd name="connsiteY0" fmla="*/ 0 h 306060"/>
                <a:gd name="connsiteX1" fmla="*/ 651115 w 884848"/>
                <a:gd name="connsiteY1" fmla="*/ 11898 h 306060"/>
                <a:gd name="connsiteX2" fmla="*/ 805546 w 884848"/>
                <a:gd name="connsiteY2" fmla="*/ 56988 h 306060"/>
                <a:gd name="connsiteX3" fmla="*/ 870240 w 884848"/>
                <a:gd name="connsiteY3" fmla="*/ 106373 h 306060"/>
                <a:gd name="connsiteX4" fmla="*/ 884848 w 884848"/>
                <a:gd name="connsiteY4" fmla="*/ 151464 h 306060"/>
                <a:gd name="connsiteX5" fmla="*/ 870240 w 884848"/>
                <a:gd name="connsiteY5" fmla="*/ 196554 h 306060"/>
                <a:gd name="connsiteX6" fmla="*/ 836849 w 884848"/>
                <a:gd name="connsiteY6" fmla="*/ 226615 h 306060"/>
                <a:gd name="connsiteX7" fmla="*/ 740851 w 884848"/>
                <a:gd name="connsiteY7" fmla="*/ 269558 h 306060"/>
                <a:gd name="connsiteX8" fmla="*/ 442424 w 884848"/>
                <a:gd name="connsiteY8" fmla="*/ 306060 h 306060"/>
                <a:gd name="connsiteX9" fmla="*/ 233734 w 884848"/>
                <a:gd name="connsiteY9" fmla="*/ 291030 h 306060"/>
                <a:gd name="connsiteX10" fmla="*/ 79303 w 884848"/>
                <a:gd name="connsiteY10" fmla="*/ 245939 h 306060"/>
                <a:gd name="connsiteX11" fmla="*/ 14609 w 884848"/>
                <a:gd name="connsiteY11" fmla="*/ 196554 h 306060"/>
                <a:gd name="connsiteX12" fmla="*/ 0 w 884848"/>
                <a:gd name="connsiteY12" fmla="*/ 151464 h 306060"/>
                <a:gd name="connsiteX13" fmla="*/ 14609 w 884848"/>
                <a:gd name="connsiteY13" fmla="*/ 106373 h 306060"/>
                <a:gd name="connsiteX14" fmla="*/ 47999 w 884848"/>
                <a:gd name="connsiteY14" fmla="*/ 74166 h 306060"/>
                <a:gd name="connsiteX15" fmla="*/ 146084 w 884848"/>
                <a:gd name="connsiteY15" fmla="*/ 31222 h 306060"/>
                <a:gd name="connsiteX16" fmla="*/ 280167 w 884848"/>
                <a:gd name="connsiteY16" fmla="*/ 4919 h 306060"/>
                <a:gd name="connsiteX17" fmla="*/ 327722 w 884848"/>
                <a:gd name="connsiteY17" fmla="*/ 1930 h 306060"/>
                <a:gd name="connsiteX18" fmla="*/ 327722 w 884848"/>
                <a:gd name="connsiteY18" fmla="*/ 72427 h 306060"/>
                <a:gd name="connsiteX19" fmla="*/ 250429 w 884848"/>
                <a:gd name="connsiteY19" fmla="*/ 80607 h 306060"/>
                <a:gd name="connsiteX20" fmla="*/ 114780 w 884848"/>
                <a:gd name="connsiteY20" fmla="*/ 119256 h 306060"/>
                <a:gd name="connsiteX21" fmla="*/ 73042 w 884848"/>
                <a:gd name="connsiteY21" fmla="*/ 145022 h 306060"/>
                <a:gd name="connsiteX22" fmla="*/ 70955 w 884848"/>
                <a:gd name="connsiteY22" fmla="*/ 151464 h 306060"/>
                <a:gd name="connsiteX23" fmla="*/ 73042 w 884848"/>
                <a:gd name="connsiteY23" fmla="*/ 153611 h 306060"/>
                <a:gd name="connsiteX24" fmla="*/ 87650 w 884848"/>
                <a:gd name="connsiteY24" fmla="*/ 168641 h 306060"/>
                <a:gd name="connsiteX25" fmla="*/ 164866 w 884848"/>
                <a:gd name="connsiteY25" fmla="*/ 200849 h 306060"/>
                <a:gd name="connsiteX26" fmla="*/ 442424 w 884848"/>
                <a:gd name="connsiteY26" fmla="*/ 235203 h 306060"/>
                <a:gd name="connsiteX27" fmla="*/ 634419 w 884848"/>
                <a:gd name="connsiteY27" fmla="*/ 220173 h 306060"/>
                <a:gd name="connsiteX28" fmla="*/ 770068 w 884848"/>
                <a:gd name="connsiteY28" fmla="*/ 183671 h 306060"/>
                <a:gd name="connsiteX29" fmla="*/ 811806 w 884848"/>
                <a:gd name="connsiteY29" fmla="*/ 155758 h 306060"/>
                <a:gd name="connsiteX30" fmla="*/ 813893 w 884848"/>
                <a:gd name="connsiteY30" fmla="*/ 151464 h 306060"/>
                <a:gd name="connsiteX31" fmla="*/ 813893 w 884848"/>
                <a:gd name="connsiteY31" fmla="*/ 147169 h 306060"/>
                <a:gd name="connsiteX32" fmla="*/ 797198 w 884848"/>
                <a:gd name="connsiteY32" fmla="*/ 134286 h 306060"/>
                <a:gd name="connsiteX33" fmla="*/ 719982 w 884848"/>
                <a:gd name="connsiteY33" fmla="*/ 99932 h 306060"/>
                <a:gd name="connsiteX34" fmla="*/ 631061 w 884848"/>
                <a:gd name="connsiteY34" fmla="*/ 81249 h 306060"/>
                <a:gd name="connsiteX35" fmla="*/ 557127 w 884848"/>
                <a:gd name="connsiteY35" fmla="*/ 73596 h 30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84848" h="306060">
                  <a:moveTo>
                    <a:pt x="557127" y="0"/>
                  </a:moveTo>
                  <a:lnTo>
                    <a:pt x="651115" y="11898"/>
                  </a:lnTo>
                  <a:cubicBezTo>
                    <a:pt x="713722" y="22633"/>
                    <a:pt x="765894" y="37664"/>
                    <a:pt x="805546" y="56988"/>
                  </a:cubicBezTo>
                  <a:cubicBezTo>
                    <a:pt x="832675" y="69871"/>
                    <a:pt x="853544" y="84901"/>
                    <a:pt x="870240" y="106373"/>
                  </a:cubicBezTo>
                  <a:cubicBezTo>
                    <a:pt x="878587" y="119256"/>
                    <a:pt x="884848" y="134286"/>
                    <a:pt x="884848" y="151464"/>
                  </a:cubicBezTo>
                  <a:cubicBezTo>
                    <a:pt x="884848" y="168641"/>
                    <a:pt x="878587" y="183671"/>
                    <a:pt x="870240" y="196554"/>
                  </a:cubicBezTo>
                  <a:cubicBezTo>
                    <a:pt x="861892" y="209437"/>
                    <a:pt x="849371" y="218026"/>
                    <a:pt x="836849" y="226615"/>
                  </a:cubicBezTo>
                  <a:cubicBezTo>
                    <a:pt x="811806" y="245939"/>
                    <a:pt x="778416" y="258822"/>
                    <a:pt x="740851" y="269558"/>
                  </a:cubicBezTo>
                  <a:cubicBezTo>
                    <a:pt x="661549" y="293177"/>
                    <a:pt x="557204" y="306060"/>
                    <a:pt x="442424" y="306060"/>
                  </a:cubicBezTo>
                  <a:cubicBezTo>
                    <a:pt x="367296" y="306060"/>
                    <a:pt x="296341" y="301766"/>
                    <a:pt x="233734" y="291030"/>
                  </a:cubicBezTo>
                  <a:cubicBezTo>
                    <a:pt x="173213" y="280294"/>
                    <a:pt x="118954" y="265264"/>
                    <a:pt x="79303" y="245939"/>
                  </a:cubicBezTo>
                  <a:cubicBezTo>
                    <a:pt x="52173" y="233056"/>
                    <a:pt x="31304" y="218026"/>
                    <a:pt x="14609" y="196554"/>
                  </a:cubicBezTo>
                  <a:cubicBezTo>
                    <a:pt x="6261" y="183671"/>
                    <a:pt x="0" y="168641"/>
                    <a:pt x="0" y="151464"/>
                  </a:cubicBezTo>
                  <a:cubicBezTo>
                    <a:pt x="0" y="134286"/>
                    <a:pt x="6261" y="119256"/>
                    <a:pt x="14609" y="106373"/>
                  </a:cubicBezTo>
                  <a:cubicBezTo>
                    <a:pt x="25043" y="93490"/>
                    <a:pt x="35478" y="82754"/>
                    <a:pt x="47999" y="74166"/>
                  </a:cubicBezTo>
                  <a:cubicBezTo>
                    <a:pt x="73042" y="56988"/>
                    <a:pt x="106432" y="44105"/>
                    <a:pt x="146084" y="31222"/>
                  </a:cubicBezTo>
                  <a:cubicBezTo>
                    <a:pt x="184692" y="20486"/>
                    <a:pt x="230082" y="11361"/>
                    <a:pt x="280167" y="4919"/>
                  </a:cubicBezTo>
                  <a:lnTo>
                    <a:pt x="327722" y="1930"/>
                  </a:lnTo>
                  <a:lnTo>
                    <a:pt x="327722" y="72427"/>
                  </a:lnTo>
                  <a:lnTo>
                    <a:pt x="250429" y="80607"/>
                  </a:lnTo>
                  <a:cubicBezTo>
                    <a:pt x="194082" y="91343"/>
                    <a:pt x="148171" y="104226"/>
                    <a:pt x="114780" y="119256"/>
                  </a:cubicBezTo>
                  <a:cubicBezTo>
                    <a:pt x="93911" y="127845"/>
                    <a:pt x="79303" y="138581"/>
                    <a:pt x="73042" y="145022"/>
                  </a:cubicBezTo>
                  <a:cubicBezTo>
                    <a:pt x="70955" y="149317"/>
                    <a:pt x="70955" y="151464"/>
                    <a:pt x="70955" y="151464"/>
                  </a:cubicBezTo>
                  <a:lnTo>
                    <a:pt x="73042" y="153611"/>
                  </a:lnTo>
                  <a:cubicBezTo>
                    <a:pt x="75129" y="157905"/>
                    <a:pt x="79303" y="162200"/>
                    <a:pt x="87650" y="168641"/>
                  </a:cubicBezTo>
                  <a:cubicBezTo>
                    <a:pt x="102259" y="179377"/>
                    <a:pt x="129388" y="192260"/>
                    <a:pt x="164866" y="200849"/>
                  </a:cubicBezTo>
                  <a:cubicBezTo>
                    <a:pt x="233734" y="222320"/>
                    <a:pt x="333905" y="235203"/>
                    <a:pt x="442424" y="235203"/>
                  </a:cubicBezTo>
                  <a:cubicBezTo>
                    <a:pt x="511292" y="235203"/>
                    <a:pt x="578073" y="228762"/>
                    <a:pt x="634419" y="220173"/>
                  </a:cubicBezTo>
                  <a:cubicBezTo>
                    <a:pt x="690766" y="211585"/>
                    <a:pt x="736678" y="198702"/>
                    <a:pt x="770068" y="183671"/>
                  </a:cubicBezTo>
                  <a:cubicBezTo>
                    <a:pt x="790937" y="175083"/>
                    <a:pt x="805546" y="164347"/>
                    <a:pt x="811806" y="155758"/>
                  </a:cubicBezTo>
                  <a:cubicBezTo>
                    <a:pt x="813893" y="153611"/>
                    <a:pt x="813893" y="151464"/>
                    <a:pt x="813893" y="151464"/>
                  </a:cubicBezTo>
                  <a:lnTo>
                    <a:pt x="813893" y="147169"/>
                  </a:lnTo>
                  <a:cubicBezTo>
                    <a:pt x="811806" y="145022"/>
                    <a:pt x="805546" y="138581"/>
                    <a:pt x="797198" y="134286"/>
                  </a:cubicBezTo>
                  <a:cubicBezTo>
                    <a:pt x="782590" y="123550"/>
                    <a:pt x="755460" y="110667"/>
                    <a:pt x="719982" y="99932"/>
                  </a:cubicBezTo>
                  <a:cubicBezTo>
                    <a:pt x="694157" y="92685"/>
                    <a:pt x="664223" y="86344"/>
                    <a:pt x="631061" y="81249"/>
                  </a:cubicBezTo>
                  <a:lnTo>
                    <a:pt x="557127" y="735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61">
              <a:extLst>
                <a:ext uri="{FF2B5EF4-FFF2-40B4-BE49-F238E27FC236}">
                  <a16:creationId xmlns:a16="http://schemas.microsoft.com/office/drawing/2014/main" id="{64E2AB9A-5D54-E634-6FCF-06B743B85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458" y="4043727"/>
              <a:ext cx="294949" cy="327721"/>
            </a:xfrm>
            <a:custGeom>
              <a:avLst/>
              <a:gdLst>
                <a:gd name="T0" fmla="*/ 26 w 135"/>
                <a:gd name="T1" fmla="*/ 154 h 154"/>
                <a:gd name="T2" fmla="*/ 135 w 135"/>
                <a:gd name="T3" fmla="*/ 21 h 154"/>
                <a:gd name="T4" fmla="*/ 109 w 135"/>
                <a:gd name="T5" fmla="*/ 0 h 154"/>
                <a:gd name="T6" fmla="*/ 0 w 135"/>
                <a:gd name="T7" fmla="*/ 13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54">
                  <a:moveTo>
                    <a:pt x="26" y="154"/>
                  </a:moveTo>
                  <a:lnTo>
                    <a:pt x="135" y="21"/>
                  </a:lnTo>
                  <a:lnTo>
                    <a:pt x="109" y="0"/>
                  </a:lnTo>
                  <a:lnTo>
                    <a:pt x="0" y="13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362">
              <a:extLst>
                <a:ext uri="{FF2B5EF4-FFF2-40B4-BE49-F238E27FC236}">
                  <a16:creationId xmlns:a16="http://schemas.microsoft.com/office/drawing/2014/main" id="{54D8BECB-55B8-752D-C58B-24C686094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572" y="2781995"/>
              <a:ext cx="294949" cy="294949"/>
            </a:xfrm>
            <a:custGeom>
              <a:avLst/>
              <a:gdLst>
                <a:gd name="T0" fmla="*/ 123 w 140"/>
                <a:gd name="T1" fmla="*/ 70 h 140"/>
                <a:gd name="T2" fmla="*/ 107 w 140"/>
                <a:gd name="T3" fmla="*/ 70 h 140"/>
                <a:gd name="T4" fmla="*/ 70 w 140"/>
                <a:gd name="T5" fmla="*/ 107 h 140"/>
                <a:gd name="T6" fmla="*/ 33 w 140"/>
                <a:gd name="T7" fmla="*/ 70 h 140"/>
                <a:gd name="T8" fmla="*/ 70 w 140"/>
                <a:gd name="T9" fmla="*/ 34 h 140"/>
                <a:gd name="T10" fmla="*/ 107 w 140"/>
                <a:gd name="T11" fmla="*/ 70 h 140"/>
                <a:gd name="T12" fmla="*/ 123 w 140"/>
                <a:gd name="T13" fmla="*/ 70 h 140"/>
                <a:gd name="T14" fmla="*/ 140 w 140"/>
                <a:gd name="T15" fmla="*/ 70 h 140"/>
                <a:gd name="T16" fmla="*/ 70 w 140"/>
                <a:gd name="T17" fmla="*/ 0 h 140"/>
                <a:gd name="T18" fmla="*/ 0 w 140"/>
                <a:gd name="T19" fmla="*/ 70 h 140"/>
                <a:gd name="T20" fmla="*/ 70 w 140"/>
                <a:gd name="T21" fmla="*/ 140 h 140"/>
                <a:gd name="T22" fmla="*/ 140 w 140"/>
                <a:gd name="T23" fmla="*/ 70 h 140"/>
                <a:gd name="T24" fmla="*/ 123 w 140"/>
                <a:gd name="T25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40">
                  <a:moveTo>
                    <a:pt x="123" y="70"/>
                  </a:moveTo>
                  <a:lnTo>
                    <a:pt x="107" y="70"/>
                  </a:lnTo>
                  <a:cubicBezTo>
                    <a:pt x="107" y="91"/>
                    <a:pt x="90" y="107"/>
                    <a:pt x="70" y="107"/>
                  </a:cubicBezTo>
                  <a:cubicBezTo>
                    <a:pt x="50" y="107"/>
                    <a:pt x="33" y="91"/>
                    <a:pt x="33" y="70"/>
                  </a:cubicBezTo>
                  <a:cubicBezTo>
                    <a:pt x="33" y="50"/>
                    <a:pt x="50" y="34"/>
                    <a:pt x="70" y="34"/>
                  </a:cubicBezTo>
                  <a:cubicBezTo>
                    <a:pt x="90" y="34"/>
                    <a:pt x="107" y="50"/>
                    <a:pt x="107" y="70"/>
                  </a:cubicBezTo>
                  <a:lnTo>
                    <a:pt x="123" y="70"/>
                  </a:lnTo>
                  <a:lnTo>
                    <a:pt x="140" y="70"/>
                  </a:lnTo>
                  <a:cubicBezTo>
                    <a:pt x="140" y="32"/>
                    <a:pt x="109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lnTo>
                    <a:pt x="123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363">
              <a:extLst>
                <a:ext uri="{FF2B5EF4-FFF2-40B4-BE49-F238E27FC236}">
                  <a16:creationId xmlns:a16="http://schemas.microsoft.com/office/drawing/2014/main" id="{7500C20E-A6C1-D0B8-33D8-4CC5F695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256" y="3011400"/>
              <a:ext cx="229405" cy="507973"/>
            </a:xfrm>
            <a:custGeom>
              <a:avLst/>
              <a:gdLst>
                <a:gd name="T0" fmla="*/ 69 w 103"/>
                <a:gd name="T1" fmla="*/ 0 h 235"/>
                <a:gd name="T2" fmla="*/ 62 w 103"/>
                <a:gd name="T3" fmla="*/ 9 h 235"/>
                <a:gd name="T4" fmla="*/ 47 w 103"/>
                <a:gd name="T5" fmla="*/ 13 h 235"/>
                <a:gd name="T6" fmla="*/ 0 w 103"/>
                <a:gd name="T7" fmla="*/ 72 h 235"/>
                <a:gd name="T8" fmla="*/ 0 w 103"/>
                <a:gd name="T9" fmla="*/ 174 h 235"/>
                <a:gd name="T10" fmla="*/ 61 w 103"/>
                <a:gd name="T11" fmla="*/ 235 h 235"/>
                <a:gd name="T12" fmla="*/ 61 w 103"/>
                <a:gd name="T13" fmla="*/ 201 h 235"/>
                <a:gd name="T14" fmla="*/ 33 w 103"/>
                <a:gd name="T15" fmla="*/ 174 h 235"/>
                <a:gd name="T16" fmla="*/ 33 w 103"/>
                <a:gd name="T17" fmla="*/ 72 h 235"/>
                <a:gd name="T18" fmla="*/ 54 w 103"/>
                <a:gd name="T19" fmla="*/ 45 h 235"/>
                <a:gd name="T20" fmla="*/ 69 w 103"/>
                <a:gd name="T21" fmla="*/ 42 h 235"/>
                <a:gd name="T22" fmla="*/ 103 w 103"/>
                <a:gd name="T23" fmla="*/ 0 h 235"/>
                <a:gd name="T24" fmla="*/ 69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69" y="0"/>
                  </a:moveTo>
                  <a:cubicBezTo>
                    <a:pt x="69" y="4"/>
                    <a:pt x="66" y="8"/>
                    <a:pt x="62" y="9"/>
                  </a:cubicBezTo>
                  <a:lnTo>
                    <a:pt x="47" y="13"/>
                  </a:lnTo>
                  <a:cubicBezTo>
                    <a:pt x="19" y="19"/>
                    <a:pt x="0" y="44"/>
                    <a:pt x="0" y="72"/>
                  </a:cubicBezTo>
                  <a:lnTo>
                    <a:pt x="0" y="174"/>
                  </a:lnTo>
                  <a:cubicBezTo>
                    <a:pt x="0" y="207"/>
                    <a:pt x="27" y="235"/>
                    <a:pt x="61" y="235"/>
                  </a:cubicBezTo>
                  <a:lnTo>
                    <a:pt x="61" y="201"/>
                  </a:lnTo>
                  <a:cubicBezTo>
                    <a:pt x="46" y="201"/>
                    <a:pt x="33" y="189"/>
                    <a:pt x="33" y="174"/>
                  </a:cubicBezTo>
                  <a:lnTo>
                    <a:pt x="33" y="72"/>
                  </a:lnTo>
                  <a:cubicBezTo>
                    <a:pt x="33" y="59"/>
                    <a:pt x="42" y="48"/>
                    <a:pt x="54" y="45"/>
                  </a:cubicBezTo>
                  <a:lnTo>
                    <a:pt x="69" y="42"/>
                  </a:lnTo>
                  <a:cubicBezTo>
                    <a:pt x="89" y="37"/>
                    <a:pt x="103" y="20"/>
                    <a:pt x="103" y="0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364">
              <a:extLst>
                <a:ext uri="{FF2B5EF4-FFF2-40B4-BE49-F238E27FC236}">
                  <a16:creationId xmlns:a16="http://schemas.microsoft.com/office/drawing/2014/main" id="{B7CDDD64-A10C-AE4D-2899-411419107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824" y="3011400"/>
              <a:ext cx="213024" cy="507973"/>
            </a:xfrm>
            <a:custGeom>
              <a:avLst/>
              <a:gdLst>
                <a:gd name="T0" fmla="*/ 0 w 103"/>
                <a:gd name="T1" fmla="*/ 0 h 235"/>
                <a:gd name="T2" fmla="*/ 34 w 103"/>
                <a:gd name="T3" fmla="*/ 42 h 235"/>
                <a:gd name="T4" fmla="*/ 48 w 103"/>
                <a:gd name="T5" fmla="*/ 45 h 235"/>
                <a:gd name="T6" fmla="*/ 70 w 103"/>
                <a:gd name="T7" fmla="*/ 72 h 235"/>
                <a:gd name="T8" fmla="*/ 70 w 103"/>
                <a:gd name="T9" fmla="*/ 174 h 235"/>
                <a:gd name="T10" fmla="*/ 42 w 103"/>
                <a:gd name="T11" fmla="*/ 201 h 235"/>
                <a:gd name="T12" fmla="*/ 42 w 103"/>
                <a:gd name="T13" fmla="*/ 235 h 235"/>
                <a:gd name="T14" fmla="*/ 103 w 103"/>
                <a:gd name="T15" fmla="*/ 174 h 235"/>
                <a:gd name="T16" fmla="*/ 103 w 103"/>
                <a:gd name="T17" fmla="*/ 72 h 235"/>
                <a:gd name="T18" fmla="*/ 56 w 103"/>
                <a:gd name="T19" fmla="*/ 13 h 235"/>
                <a:gd name="T20" fmla="*/ 41 w 103"/>
                <a:gd name="T21" fmla="*/ 9 h 235"/>
                <a:gd name="T22" fmla="*/ 34 w 103"/>
                <a:gd name="T23" fmla="*/ 0 h 235"/>
                <a:gd name="T24" fmla="*/ 0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0" y="0"/>
                  </a:moveTo>
                  <a:cubicBezTo>
                    <a:pt x="0" y="20"/>
                    <a:pt x="14" y="37"/>
                    <a:pt x="34" y="42"/>
                  </a:cubicBezTo>
                  <a:lnTo>
                    <a:pt x="48" y="45"/>
                  </a:lnTo>
                  <a:cubicBezTo>
                    <a:pt x="61" y="48"/>
                    <a:pt x="70" y="59"/>
                    <a:pt x="70" y="72"/>
                  </a:cubicBezTo>
                  <a:lnTo>
                    <a:pt x="70" y="174"/>
                  </a:lnTo>
                  <a:cubicBezTo>
                    <a:pt x="70" y="189"/>
                    <a:pt x="57" y="201"/>
                    <a:pt x="42" y="201"/>
                  </a:cubicBezTo>
                  <a:lnTo>
                    <a:pt x="42" y="235"/>
                  </a:lnTo>
                  <a:cubicBezTo>
                    <a:pt x="76" y="235"/>
                    <a:pt x="103" y="207"/>
                    <a:pt x="103" y="174"/>
                  </a:cubicBezTo>
                  <a:lnTo>
                    <a:pt x="103" y="72"/>
                  </a:lnTo>
                  <a:cubicBezTo>
                    <a:pt x="103" y="44"/>
                    <a:pt x="83" y="19"/>
                    <a:pt x="56" y="13"/>
                  </a:cubicBezTo>
                  <a:lnTo>
                    <a:pt x="41" y="9"/>
                  </a:lnTo>
                  <a:cubicBezTo>
                    <a:pt x="37" y="8"/>
                    <a:pt x="34" y="4"/>
                    <a:pt x="3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366">
              <a:extLst>
                <a:ext uri="{FF2B5EF4-FFF2-40B4-BE49-F238E27FC236}">
                  <a16:creationId xmlns:a16="http://schemas.microsoft.com/office/drawing/2014/main" id="{1594D956-20A5-2FDA-462B-2CFC56A9D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572" y="3158880"/>
              <a:ext cx="180252" cy="819303"/>
            </a:xfrm>
            <a:custGeom>
              <a:avLst/>
              <a:gdLst>
                <a:gd name="T0" fmla="*/ 0 w 88"/>
                <a:gd name="T1" fmla="*/ 0 h 387"/>
                <a:gd name="T2" fmla="*/ 0 w 88"/>
                <a:gd name="T3" fmla="*/ 343 h 387"/>
                <a:gd name="T4" fmla="*/ 44 w 88"/>
                <a:gd name="T5" fmla="*/ 387 h 387"/>
                <a:gd name="T6" fmla="*/ 88 w 88"/>
                <a:gd name="T7" fmla="*/ 343 h 387"/>
                <a:gd name="T8" fmla="*/ 88 w 88"/>
                <a:gd name="T9" fmla="*/ 160 h 387"/>
                <a:gd name="T10" fmla="*/ 54 w 88"/>
                <a:gd name="T11" fmla="*/ 160 h 387"/>
                <a:gd name="T12" fmla="*/ 54 w 88"/>
                <a:gd name="T13" fmla="*/ 343 h 387"/>
                <a:gd name="T14" fmla="*/ 44 w 88"/>
                <a:gd name="T15" fmla="*/ 354 h 387"/>
                <a:gd name="T16" fmla="*/ 33 w 88"/>
                <a:gd name="T17" fmla="*/ 343 h 387"/>
                <a:gd name="T18" fmla="*/ 33 w 88"/>
                <a:gd name="T19" fmla="*/ 133 h 387"/>
                <a:gd name="T20" fmla="*/ 33 w 88"/>
                <a:gd name="T21" fmla="*/ 0 h 387"/>
                <a:gd name="T22" fmla="*/ 0 w 88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387">
                  <a:moveTo>
                    <a:pt x="0" y="0"/>
                  </a:moveTo>
                  <a:lnTo>
                    <a:pt x="0" y="343"/>
                  </a:lnTo>
                  <a:cubicBezTo>
                    <a:pt x="0" y="367"/>
                    <a:pt x="20" y="387"/>
                    <a:pt x="44" y="387"/>
                  </a:cubicBezTo>
                  <a:cubicBezTo>
                    <a:pt x="68" y="387"/>
                    <a:pt x="88" y="367"/>
                    <a:pt x="88" y="343"/>
                  </a:cubicBezTo>
                  <a:lnTo>
                    <a:pt x="88" y="160"/>
                  </a:lnTo>
                  <a:lnTo>
                    <a:pt x="54" y="160"/>
                  </a:lnTo>
                  <a:lnTo>
                    <a:pt x="54" y="343"/>
                  </a:lnTo>
                  <a:cubicBezTo>
                    <a:pt x="54" y="349"/>
                    <a:pt x="50" y="354"/>
                    <a:pt x="44" y="354"/>
                  </a:cubicBezTo>
                  <a:cubicBezTo>
                    <a:pt x="38" y="354"/>
                    <a:pt x="33" y="349"/>
                    <a:pt x="33" y="343"/>
                  </a:cubicBezTo>
                  <a:lnTo>
                    <a:pt x="33" y="133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68">
              <a:extLst>
                <a:ext uri="{FF2B5EF4-FFF2-40B4-BE49-F238E27FC236}">
                  <a16:creationId xmlns:a16="http://schemas.microsoft.com/office/drawing/2014/main" id="{0BC2537A-C8A5-364C-0112-AF614898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80" y="3158880"/>
              <a:ext cx="180252" cy="819303"/>
            </a:xfrm>
            <a:custGeom>
              <a:avLst/>
              <a:gdLst>
                <a:gd name="T0" fmla="*/ 54 w 88"/>
                <a:gd name="T1" fmla="*/ 0 h 387"/>
                <a:gd name="T2" fmla="*/ 54 w 88"/>
                <a:gd name="T3" fmla="*/ 343 h 387"/>
                <a:gd name="T4" fmla="*/ 44 w 88"/>
                <a:gd name="T5" fmla="*/ 354 h 387"/>
                <a:gd name="T6" fmla="*/ 34 w 88"/>
                <a:gd name="T7" fmla="*/ 343 h 387"/>
                <a:gd name="T8" fmla="*/ 34 w 88"/>
                <a:gd name="T9" fmla="*/ 160 h 387"/>
                <a:gd name="T10" fmla="*/ 0 w 88"/>
                <a:gd name="T11" fmla="*/ 160 h 387"/>
                <a:gd name="T12" fmla="*/ 0 w 88"/>
                <a:gd name="T13" fmla="*/ 343 h 387"/>
                <a:gd name="T14" fmla="*/ 44 w 88"/>
                <a:gd name="T15" fmla="*/ 387 h 387"/>
                <a:gd name="T16" fmla="*/ 88 w 88"/>
                <a:gd name="T17" fmla="*/ 343 h 387"/>
                <a:gd name="T18" fmla="*/ 88 w 88"/>
                <a:gd name="T19" fmla="*/ 133 h 387"/>
                <a:gd name="T20" fmla="*/ 88 w 88"/>
                <a:gd name="T21" fmla="*/ 0 h 387"/>
                <a:gd name="T22" fmla="*/ 54 w 88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387">
                  <a:moveTo>
                    <a:pt x="54" y="0"/>
                  </a:moveTo>
                  <a:lnTo>
                    <a:pt x="54" y="343"/>
                  </a:lnTo>
                  <a:cubicBezTo>
                    <a:pt x="54" y="349"/>
                    <a:pt x="50" y="354"/>
                    <a:pt x="44" y="354"/>
                  </a:cubicBezTo>
                  <a:cubicBezTo>
                    <a:pt x="38" y="354"/>
                    <a:pt x="34" y="349"/>
                    <a:pt x="34" y="343"/>
                  </a:cubicBezTo>
                  <a:lnTo>
                    <a:pt x="34" y="160"/>
                  </a:lnTo>
                  <a:lnTo>
                    <a:pt x="0" y="160"/>
                  </a:lnTo>
                  <a:lnTo>
                    <a:pt x="0" y="343"/>
                  </a:lnTo>
                  <a:cubicBezTo>
                    <a:pt x="0" y="367"/>
                    <a:pt x="20" y="387"/>
                    <a:pt x="44" y="387"/>
                  </a:cubicBezTo>
                  <a:cubicBezTo>
                    <a:pt x="68" y="387"/>
                    <a:pt x="88" y="367"/>
                    <a:pt x="88" y="343"/>
                  </a:cubicBezTo>
                  <a:lnTo>
                    <a:pt x="88" y="133"/>
                  </a:lnTo>
                  <a:lnTo>
                    <a:pt x="8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369">
              <a:extLst>
                <a:ext uri="{FF2B5EF4-FFF2-40B4-BE49-F238E27FC236}">
                  <a16:creationId xmlns:a16="http://schemas.microsoft.com/office/drawing/2014/main" id="{62323299-7841-215B-8DBB-0283C3EDC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482" y="2781995"/>
              <a:ext cx="294949" cy="294949"/>
            </a:xfrm>
            <a:custGeom>
              <a:avLst/>
              <a:gdLst>
                <a:gd name="T0" fmla="*/ 17 w 140"/>
                <a:gd name="T1" fmla="*/ 7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0 w 140"/>
                <a:gd name="T11" fmla="*/ 70 h 140"/>
                <a:gd name="T12" fmla="*/ 17 w 140"/>
                <a:gd name="T13" fmla="*/ 70 h 140"/>
                <a:gd name="T14" fmla="*/ 33 w 140"/>
                <a:gd name="T15" fmla="*/ 70 h 140"/>
                <a:gd name="T16" fmla="*/ 70 w 140"/>
                <a:gd name="T17" fmla="*/ 34 h 140"/>
                <a:gd name="T18" fmla="*/ 107 w 140"/>
                <a:gd name="T19" fmla="*/ 70 h 140"/>
                <a:gd name="T20" fmla="*/ 70 w 140"/>
                <a:gd name="T21" fmla="*/ 107 h 140"/>
                <a:gd name="T22" fmla="*/ 33 w 140"/>
                <a:gd name="T23" fmla="*/ 70 h 140"/>
                <a:gd name="T24" fmla="*/ 17 w 140"/>
                <a:gd name="T25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40">
                  <a:moveTo>
                    <a:pt x="17" y="70"/>
                  </a:moveTo>
                  <a:lnTo>
                    <a:pt x="0" y="70"/>
                  </a:lnTo>
                  <a:cubicBezTo>
                    <a:pt x="0" y="109"/>
                    <a:pt x="31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lnTo>
                    <a:pt x="17" y="70"/>
                  </a:lnTo>
                  <a:lnTo>
                    <a:pt x="33" y="70"/>
                  </a:lnTo>
                  <a:cubicBezTo>
                    <a:pt x="34" y="50"/>
                    <a:pt x="50" y="34"/>
                    <a:pt x="70" y="34"/>
                  </a:cubicBezTo>
                  <a:cubicBezTo>
                    <a:pt x="90" y="34"/>
                    <a:pt x="107" y="50"/>
                    <a:pt x="107" y="70"/>
                  </a:cubicBezTo>
                  <a:cubicBezTo>
                    <a:pt x="107" y="91"/>
                    <a:pt x="90" y="107"/>
                    <a:pt x="70" y="107"/>
                  </a:cubicBezTo>
                  <a:cubicBezTo>
                    <a:pt x="50" y="107"/>
                    <a:pt x="34" y="91"/>
                    <a:pt x="33" y="70"/>
                  </a:cubicBezTo>
                  <a:lnTo>
                    <a:pt x="17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370">
              <a:extLst>
                <a:ext uri="{FF2B5EF4-FFF2-40B4-BE49-F238E27FC236}">
                  <a16:creationId xmlns:a16="http://schemas.microsoft.com/office/drawing/2014/main" id="{79D7BE5E-E4C1-706E-A2E5-CFA59D19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724" y="3011400"/>
              <a:ext cx="213024" cy="507973"/>
            </a:xfrm>
            <a:custGeom>
              <a:avLst/>
              <a:gdLst>
                <a:gd name="T0" fmla="*/ 0 w 103"/>
                <a:gd name="T1" fmla="*/ 0 h 235"/>
                <a:gd name="T2" fmla="*/ 34 w 103"/>
                <a:gd name="T3" fmla="*/ 42 h 235"/>
                <a:gd name="T4" fmla="*/ 49 w 103"/>
                <a:gd name="T5" fmla="*/ 45 h 235"/>
                <a:gd name="T6" fmla="*/ 70 w 103"/>
                <a:gd name="T7" fmla="*/ 72 h 235"/>
                <a:gd name="T8" fmla="*/ 70 w 103"/>
                <a:gd name="T9" fmla="*/ 174 h 235"/>
                <a:gd name="T10" fmla="*/ 42 w 103"/>
                <a:gd name="T11" fmla="*/ 201 h 235"/>
                <a:gd name="T12" fmla="*/ 42 w 103"/>
                <a:gd name="T13" fmla="*/ 235 h 235"/>
                <a:gd name="T14" fmla="*/ 103 w 103"/>
                <a:gd name="T15" fmla="*/ 174 h 235"/>
                <a:gd name="T16" fmla="*/ 103 w 103"/>
                <a:gd name="T17" fmla="*/ 72 h 235"/>
                <a:gd name="T18" fmla="*/ 56 w 103"/>
                <a:gd name="T19" fmla="*/ 13 h 235"/>
                <a:gd name="T20" fmla="*/ 41 w 103"/>
                <a:gd name="T21" fmla="*/ 9 h 235"/>
                <a:gd name="T22" fmla="*/ 34 w 103"/>
                <a:gd name="T23" fmla="*/ 0 h 235"/>
                <a:gd name="T24" fmla="*/ 0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0" y="0"/>
                  </a:moveTo>
                  <a:cubicBezTo>
                    <a:pt x="0" y="20"/>
                    <a:pt x="14" y="37"/>
                    <a:pt x="34" y="42"/>
                  </a:cubicBezTo>
                  <a:lnTo>
                    <a:pt x="49" y="45"/>
                  </a:lnTo>
                  <a:cubicBezTo>
                    <a:pt x="61" y="48"/>
                    <a:pt x="70" y="59"/>
                    <a:pt x="70" y="72"/>
                  </a:cubicBezTo>
                  <a:lnTo>
                    <a:pt x="70" y="174"/>
                  </a:lnTo>
                  <a:cubicBezTo>
                    <a:pt x="70" y="189"/>
                    <a:pt x="57" y="201"/>
                    <a:pt x="42" y="201"/>
                  </a:cubicBezTo>
                  <a:lnTo>
                    <a:pt x="42" y="235"/>
                  </a:lnTo>
                  <a:cubicBezTo>
                    <a:pt x="76" y="235"/>
                    <a:pt x="103" y="207"/>
                    <a:pt x="103" y="174"/>
                  </a:cubicBezTo>
                  <a:lnTo>
                    <a:pt x="103" y="72"/>
                  </a:lnTo>
                  <a:cubicBezTo>
                    <a:pt x="103" y="44"/>
                    <a:pt x="84" y="19"/>
                    <a:pt x="56" y="13"/>
                  </a:cubicBezTo>
                  <a:lnTo>
                    <a:pt x="41" y="9"/>
                  </a:lnTo>
                  <a:cubicBezTo>
                    <a:pt x="37" y="8"/>
                    <a:pt x="34" y="4"/>
                    <a:pt x="3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371">
              <a:extLst>
                <a:ext uri="{FF2B5EF4-FFF2-40B4-BE49-F238E27FC236}">
                  <a16:creationId xmlns:a16="http://schemas.microsoft.com/office/drawing/2014/main" id="{3402EF57-CB15-BE93-37E1-F7510AAAC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166" y="3011400"/>
              <a:ext cx="213024" cy="507973"/>
            </a:xfrm>
            <a:custGeom>
              <a:avLst/>
              <a:gdLst>
                <a:gd name="T0" fmla="*/ 69 w 103"/>
                <a:gd name="T1" fmla="*/ 0 h 235"/>
                <a:gd name="T2" fmla="*/ 62 w 103"/>
                <a:gd name="T3" fmla="*/ 9 h 235"/>
                <a:gd name="T4" fmla="*/ 47 w 103"/>
                <a:gd name="T5" fmla="*/ 13 h 235"/>
                <a:gd name="T6" fmla="*/ 0 w 103"/>
                <a:gd name="T7" fmla="*/ 72 h 235"/>
                <a:gd name="T8" fmla="*/ 0 w 103"/>
                <a:gd name="T9" fmla="*/ 174 h 235"/>
                <a:gd name="T10" fmla="*/ 61 w 103"/>
                <a:gd name="T11" fmla="*/ 235 h 235"/>
                <a:gd name="T12" fmla="*/ 61 w 103"/>
                <a:gd name="T13" fmla="*/ 201 h 235"/>
                <a:gd name="T14" fmla="*/ 33 w 103"/>
                <a:gd name="T15" fmla="*/ 174 h 235"/>
                <a:gd name="T16" fmla="*/ 33 w 103"/>
                <a:gd name="T17" fmla="*/ 72 h 235"/>
                <a:gd name="T18" fmla="*/ 55 w 103"/>
                <a:gd name="T19" fmla="*/ 45 h 235"/>
                <a:gd name="T20" fmla="*/ 69 w 103"/>
                <a:gd name="T21" fmla="*/ 42 h 235"/>
                <a:gd name="T22" fmla="*/ 103 w 103"/>
                <a:gd name="T23" fmla="*/ 0 h 235"/>
                <a:gd name="T24" fmla="*/ 69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69" y="0"/>
                  </a:moveTo>
                  <a:cubicBezTo>
                    <a:pt x="69" y="4"/>
                    <a:pt x="66" y="8"/>
                    <a:pt x="62" y="9"/>
                  </a:cubicBezTo>
                  <a:lnTo>
                    <a:pt x="47" y="13"/>
                  </a:lnTo>
                  <a:cubicBezTo>
                    <a:pt x="20" y="19"/>
                    <a:pt x="0" y="44"/>
                    <a:pt x="0" y="72"/>
                  </a:cubicBezTo>
                  <a:lnTo>
                    <a:pt x="0" y="174"/>
                  </a:lnTo>
                  <a:cubicBezTo>
                    <a:pt x="0" y="207"/>
                    <a:pt x="27" y="235"/>
                    <a:pt x="61" y="235"/>
                  </a:cubicBezTo>
                  <a:lnTo>
                    <a:pt x="61" y="201"/>
                  </a:lnTo>
                  <a:cubicBezTo>
                    <a:pt x="46" y="201"/>
                    <a:pt x="33" y="189"/>
                    <a:pt x="33" y="174"/>
                  </a:cubicBezTo>
                  <a:lnTo>
                    <a:pt x="33" y="72"/>
                  </a:lnTo>
                  <a:cubicBezTo>
                    <a:pt x="33" y="59"/>
                    <a:pt x="42" y="48"/>
                    <a:pt x="55" y="45"/>
                  </a:cubicBezTo>
                  <a:lnTo>
                    <a:pt x="69" y="42"/>
                  </a:lnTo>
                  <a:cubicBezTo>
                    <a:pt x="89" y="37"/>
                    <a:pt x="103" y="20"/>
                    <a:pt x="103" y="0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373">
              <a:extLst>
                <a:ext uri="{FF2B5EF4-FFF2-40B4-BE49-F238E27FC236}">
                  <a16:creationId xmlns:a16="http://schemas.microsoft.com/office/drawing/2014/main" id="{C44CDFD4-9DA5-0078-EFAB-8EE77C21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180" y="3158880"/>
              <a:ext cx="180252" cy="819303"/>
            </a:xfrm>
            <a:custGeom>
              <a:avLst/>
              <a:gdLst>
                <a:gd name="T0" fmla="*/ 55 w 88"/>
                <a:gd name="T1" fmla="*/ 0 h 387"/>
                <a:gd name="T2" fmla="*/ 55 w 88"/>
                <a:gd name="T3" fmla="*/ 343 h 387"/>
                <a:gd name="T4" fmla="*/ 44 w 88"/>
                <a:gd name="T5" fmla="*/ 354 h 387"/>
                <a:gd name="T6" fmla="*/ 34 w 88"/>
                <a:gd name="T7" fmla="*/ 343 h 387"/>
                <a:gd name="T8" fmla="*/ 34 w 88"/>
                <a:gd name="T9" fmla="*/ 160 h 387"/>
                <a:gd name="T10" fmla="*/ 0 w 88"/>
                <a:gd name="T11" fmla="*/ 160 h 387"/>
                <a:gd name="T12" fmla="*/ 0 w 88"/>
                <a:gd name="T13" fmla="*/ 343 h 387"/>
                <a:gd name="T14" fmla="*/ 44 w 88"/>
                <a:gd name="T15" fmla="*/ 387 h 387"/>
                <a:gd name="T16" fmla="*/ 88 w 88"/>
                <a:gd name="T17" fmla="*/ 343 h 387"/>
                <a:gd name="T18" fmla="*/ 88 w 88"/>
                <a:gd name="T19" fmla="*/ 133 h 387"/>
                <a:gd name="T20" fmla="*/ 88 w 88"/>
                <a:gd name="T21" fmla="*/ 0 h 387"/>
                <a:gd name="T22" fmla="*/ 55 w 88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387">
                  <a:moveTo>
                    <a:pt x="55" y="0"/>
                  </a:moveTo>
                  <a:lnTo>
                    <a:pt x="55" y="343"/>
                  </a:lnTo>
                  <a:cubicBezTo>
                    <a:pt x="55" y="349"/>
                    <a:pt x="50" y="354"/>
                    <a:pt x="44" y="354"/>
                  </a:cubicBezTo>
                  <a:cubicBezTo>
                    <a:pt x="38" y="354"/>
                    <a:pt x="34" y="349"/>
                    <a:pt x="34" y="343"/>
                  </a:cubicBezTo>
                  <a:lnTo>
                    <a:pt x="34" y="160"/>
                  </a:lnTo>
                  <a:lnTo>
                    <a:pt x="0" y="160"/>
                  </a:lnTo>
                  <a:lnTo>
                    <a:pt x="0" y="343"/>
                  </a:lnTo>
                  <a:cubicBezTo>
                    <a:pt x="0" y="367"/>
                    <a:pt x="20" y="387"/>
                    <a:pt x="44" y="387"/>
                  </a:cubicBezTo>
                  <a:cubicBezTo>
                    <a:pt x="68" y="387"/>
                    <a:pt x="88" y="367"/>
                    <a:pt x="88" y="343"/>
                  </a:cubicBezTo>
                  <a:lnTo>
                    <a:pt x="88" y="133"/>
                  </a:lnTo>
                  <a:lnTo>
                    <a:pt x="88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375">
              <a:extLst>
                <a:ext uri="{FF2B5EF4-FFF2-40B4-BE49-F238E27FC236}">
                  <a16:creationId xmlns:a16="http://schemas.microsoft.com/office/drawing/2014/main" id="{CC797EE1-9BF3-7E6C-2648-96069BDDD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482" y="3158880"/>
              <a:ext cx="180252" cy="819303"/>
            </a:xfrm>
            <a:custGeom>
              <a:avLst/>
              <a:gdLst>
                <a:gd name="T0" fmla="*/ 0 w 88"/>
                <a:gd name="T1" fmla="*/ 0 h 387"/>
                <a:gd name="T2" fmla="*/ 0 w 88"/>
                <a:gd name="T3" fmla="*/ 343 h 387"/>
                <a:gd name="T4" fmla="*/ 44 w 88"/>
                <a:gd name="T5" fmla="*/ 387 h 387"/>
                <a:gd name="T6" fmla="*/ 88 w 88"/>
                <a:gd name="T7" fmla="*/ 343 h 387"/>
                <a:gd name="T8" fmla="*/ 88 w 88"/>
                <a:gd name="T9" fmla="*/ 160 h 387"/>
                <a:gd name="T10" fmla="*/ 54 w 88"/>
                <a:gd name="T11" fmla="*/ 160 h 387"/>
                <a:gd name="T12" fmla="*/ 54 w 88"/>
                <a:gd name="T13" fmla="*/ 343 h 387"/>
                <a:gd name="T14" fmla="*/ 44 w 88"/>
                <a:gd name="T15" fmla="*/ 354 h 387"/>
                <a:gd name="T16" fmla="*/ 34 w 88"/>
                <a:gd name="T17" fmla="*/ 343 h 387"/>
                <a:gd name="T18" fmla="*/ 34 w 88"/>
                <a:gd name="T19" fmla="*/ 133 h 387"/>
                <a:gd name="T20" fmla="*/ 34 w 88"/>
                <a:gd name="T21" fmla="*/ 0 h 387"/>
                <a:gd name="T22" fmla="*/ 0 w 88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387">
                  <a:moveTo>
                    <a:pt x="0" y="0"/>
                  </a:moveTo>
                  <a:lnTo>
                    <a:pt x="0" y="343"/>
                  </a:lnTo>
                  <a:cubicBezTo>
                    <a:pt x="0" y="367"/>
                    <a:pt x="20" y="387"/>
                    <a:pt x="44" y="387"/>
                  </a:cubicBezTo>
                  <a:cubicBezTo>
                    <a:pt x="68" y="387"/>
                    <a:pt x="88" y="367"/>
                    <a:pt x="88" y="343"/>
                  </a:cubicBezTo>
                  <a:lnTo>
                    <a:pt x="88" y="160"/>
                  </a:lnTo>
                  <a:lnTo>
                    <a:pt x="54" y="160"/>
                  </a:lnTo>
                  <a:lnTo>
                    <a:pt x="54" y="343"/>
                  </a:lnTo>
                  <a:cubicBezTo>
                    <a:pt x="54" y="349"/>
                    <a:pt x="50" y="354"/>
                    <a:pt x="44" y="354"/>
                  </a:cubicBezTo>
                  <a:cubicBezTo>
                    <a:pt x="38" y="354"/>
                    <a:pt x="34" y="349"/>
                    <a:pt x="34" y="343"/>
                  </a:cubicBezTo>
                  <a:lnTo>
                    <a:pt x="34" y="133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DD90198-E7A6-06CB-618B-DC93662A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609" y="5507560"/>
              <a:ext cx="901239" cy="305862"/>
            </a:xfrm>
            <a:custGeom>
              <a:avLst/>
              <a:gdLst>
                <a:gd name="connsiteX0" fmla="*/ 573508 w 901239"/>
                <a:gd name="connsiteY0" fmla="*/ 0 h 305862"/>
                <a:gd name="connsiteX1" fmla="*/ 662613 w 901239"/>
                <a:gd name="connsiteY1" fmla="*/ 9552 h 305862"/>
                <a:gd name="connsiteX2" fmla="*/ 820277 w 901239"/>
                <a:gd name="connsiteY2" fmla="*/ 54643 h 305862"/>
                <a:gd name="connsiteX3" fmla="*/ 886325 w 901239"/>
                <a:gd name="connsiteY3" fmla="*/ 104028 h 305862"/>
                <a:gd name="connsiteX4" fmla="*/ 901239 w 901239"/>
                <a:gd name="connsiteY4" fmla="*/ 149119 h 305862"/>
                <a:gd name="connsiteX5" fmla="*/ 886325 w 901239"/>
                <a:gd name="connsiteY5" fmla="*/ 194209 h 305862"/>
                <a:gd name="connsiteX6" fmla="*/ 852236 w 901239"/>
                <a:gd name="connsiteY6" fmla="*/ 226417 h 305862"/>
                <a:gd name="connsiteX7" fmla="*/ 754229 w 901239"/>
                <a:gd name="connsiteY7" fmla="*/ 269360 h 305862"/>
                <a:gd name="connsiteX8" fmla="*/ 449554 w 901239"/>
                <a:gd name="connsiteY8" fmla="*/ 305862 h 305862"/>
                <a:gd name="connsiteX9" fmla="*/ 238626 w 901239"/>
                <a:gd name="connsiteY9" fmla="*/ 288685 h 305862"/>
                <a:gd name="connsiteX10" fmla="*/ 80963 w 901239"/>
                <a:gd name="connsiteY10" fmla="*/ 243594 h 305862"/>
                <a:gd name="connsiteX11" fmla="*/ 14914 w 901239"/>
                <a:gd name="connsiteY11" fmla="*/ 194209 h 305862"/>
                <a:gd name="connsiteX12" fmla="*/ 0 w 901239"/>
                <a:gd name="connsiteY12" fmla="*/ 149119 h 305862"/>
                <a:gd name="connsiteX13" fmla="*/ 14914 w 901239"/>
                <a:gd name="connsiteY13" fmla="*/ 104028 h 305862"/>
                <a:gd name="connsiteX14" fmla="*/ 46873 w 901239"/>
                <a:gd name="connsiteY14" fmla="*/ 73968 h 305862"/>
                <a:gd name="connsiteX15" fmla="*/ 147011 w 901239"/>
                <a:gd name="connsiteY15" fmla="*/ 31024 h 305862"/>
                <a:gd name="connsiteX16" fmla="*/ 283901 w 901239"/>
                <a:gd name="connsiteY16" fmla="*/ 3916 h 305862"/>
                <a:gd name="connsiteX17" fmla="*/ 327722 w 901239"/>
                <a:gd name="connsiteY17" fmla="*/ 1431 h 305862"/>
                <a:gd name="connsiteX18" fmla="*/ 327722 w 901239"/>
                <a:gd name="connsiteY18" fmla="*/ 72015 h 305862"/>
                <a:gd name="connsiteX19" fmla="*/ 255671 w 901239"/>
                <a:gd name="connsiteY19" fmla="*/ 80409 h 305862"/>
                <a:gd name="connsiteX20" fmla="*/ 117183 w 901239"/>
                <a:gd name="connsiteY20" fmla="*/ 116911 h 305862"/>
                <a:gd name="connsiteX21" fmla="*/ 74571 w 901239"/>
                <a:gd name="connsiteY21" fmla="*/ 144824 h 305862"/>
                <a:gd name="connsiteX22" fmla="*/ 70310 w 901239"/>
                <a:gd name="connsiteY22" fmla="*/ 149119 h 305862"/>
                <a:gd name="connsiteX23" fmla="*/ 72440 w 901239"/>
                <a:gd name="connsiteY23" fmla="*/ 153413 h 305862"/>
                <a:gd name="connsiteX24" fmla="*/ 87354 w 901239"/>
                <a:gd name="connsiteY24" fmla="*/ 166296 h 305862"/>
                <a:gd name="connsiteX25" fmla="*/ 166186 w 901239"/>
                <a:gd name="connsiteY25" fmla="*/ 200651 h 305862"/>
                <a:gd name="connsiteX26" fmla="*/ 449554 w 901239"/>
                <a:gd name="connsiteY26" fmla="*/ 235006 h 305862"/>
                <a:gd name="connsiteX27" fmla="*/ 645569 w 901239"/>
                <a:gd name="connsiteY27" fmla="*/ 219975 h 305862"/>
                <a:gd name="connsiteX28" fmla="*/ 784057 w 901239"/>
                <a:gd name="connsiteY28" fmla="*/ 183473 h 305862"/>
                <a:gd name="connsiteX29" fmla="*/ 826669 w 901239"/>
                <a:gd name="connsiteY29" fmla="*/ 155560 h 305862"/>
                <a:gd name="connsiteX30" fmla="*/ 830930 w 901239"/>
                <a:gd name="connsiteY30" fmla="*/ 149119 h 305862"/>
                <a:gd name="connsiteX31" fmla="*/ 828799 w 901239"/>
                <a:gd name="connsiteY31" fmla="*/ 146971 h 305862"/>
                <a:gd name="connsiteX32" fmla="*/ 813885 w 901239"/>
                <a:gd name="connsiteY32" fmla="*/ 131941 h 305862"/>
                <a:gd name="connsiteX33" fmla="*/ 735053 w 901239"/>
                <a:gd name="connsiteY33" fmla="*/ 99734 h 305862"/>
                <a:gd name="connsiteX34" fmla="*/ 608284 w 901239"/>
                <a:gd name="connsiteY34" fmla="*/ 74505 h 305862"/>
                <a:gd name="connsiteX35" fmla="*/ 573508 w 901239"/>
                <a:gd name="connsiteY35" fmla="*/ 71419 h 30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01239" h="305862">
                  <a:moveTo>
                    <a:pt x="573508" y="0"/>
                  </a:moveTo>
                  <a:lnTo>
                    <a:pt x="662613" y="9552"/>
                  </a:lnTo>
                  <a:cubicBezTo>
                    <a:pt x="726531" y="20288"/>
                    <a:pt x="779796" y="35319"/>
                    <a:pt x="820277" y="54643"/>
                  </a:cubicBezTo>
                  <a:cubicBezTo>
                    <a:pt x="847975" y="67526"/>
                    <a:pt x="871411" y="82556"/>
                    <a:pt x="886325" y="104028"/>
                  </a:cubicBezTo>
                  <a:cubicBezTo>
                    <a:pt x="894847" y="116911"/>
                    <a:pt x="901239" y="131941"/>
                    <a:pt x="901239" y="149119"/>
                  </a:cubicBezTo>
                  <a:cubicBezTo>
                    <a:pt x="901239" y="166296"/>
                    <a:pt x="894847" y="183473"/>
                    <a:pt x="886325" y="194209"/>
                  </a:cubicBezTo>
                  <a:cubicBezTo>
                    <a:pt x="877803" y="207092"/>
                    <a:pt x="867150" y="217828"/>
                    <a:pt x="852236" y="226417"/>
                  </a:cubicBezTo>
                  <a:cubicBezTo>
                    <a:pt x="826669" y="243594"/>
                    <a:pt x="794710" y="256477"/>
                    <a:pt x="754229" y="269360"/>
                  </a:cubicBezTo>
                  <a:cubicBezTo>
                    <a:pt x="675397" y="292979"/>
                    <a:pt x="568867" y="305862"/>
                    <a:pt x="449554" y="305862"/>
                  </a:cubicBezTo>
                  <a:cubicBezTo>
                    <a:pt x="372853" y="305862"/>
                    <a:pt x="300413" y="299421"/>
                    <a:pt x="238626" y="288685"/>
                  </a:cubicBezTo>
                  <a:cubicBezTo>
                    <a:pt x="174709" y="277949"/>
                    <a:pt x="121444" y="262919"/>
                    <a:pt x="80963" y="243594"/>
                  </a:cubicBezTo>
                  <a:cubicBezTo>
                    <a:pt x="53265" y="230711"/>
                    <a:pt x="29828" y="215681"/>
                    <a:pt x="14914" y="194209"/>
                  </a:cubicBezTo>
                  <a:cubicBezTo>
                    <a:pt x="6392" y="183473"/>
                    <a:pt x="0" y="166296"/>
                    <a:pt x="0" y="149119"/>
                  </a:cubicBezTo>
                  <a:cubicBezTo>
                    <a:pt x="0" y="131941"/>
                    <a:pt x="6392" y="116911"/>
                    <a:pt x="14914" y="104028"/>
                  </a:cubicBezTo>
                  <a:cubicBezTo>
                    <a:pt x="23437" y="93292"/>
                    <a:pt x="34090" y="82556"/>
                    <a:pt x="46873" y="73968"/>
                  </a:cubicBezTo>
                  <a:cubicBezTo>
                    <a:pt x="74571" y="56790"/>
                    <a:pt x="106530" y="41760"/>
                    <a:pt x="147011" y="31024"/>
                  </a:cubicBezTo>
                  <a:cubicBezTo>
                    <a:pt x="186427" y="19215"/>
                    <a:pt x="232767" y="10089"/>
                    <a:pt x="283901" y="3916"/>
                  </a:cubicBezTo>
                  <a:lnTo>
                    <a:pt x="327722" y="1431"/>
                  </a:lnTo>
                  <a:lnTo>
                    <a:pt x="327722" y="72015"/>
                  </a:lnTo>
                  <a:lnTo>
                    <a:pt x="255671" y="80409"/>
                  </a:lnTo>
                  <a:cubicBezTo>
                    <a:pt x="198145" y="88998"/>
                    <a:pt x="149141" y="101881"/>
                    <a:pt x="117183" y="116911"/>
                  </a:cubicBezTo>
                  <a:cubicBezTo>
                    <a:pt x="93746" y="127647"/>
                    <a:pt x="78832" y="138383"/>
                    <a:pt x="74571" y="144824"/>
                  </a:cubicBezTo>
                  <a:cubicBezTo>
                    <a:pt x="70310" y="149119"/>
                    <a:pt x="70310" y="149119"/>
                    <a:pt x="70310" y="149119"/>
                  </a:cubicBezTo>
                  <a:lnTo>
                    <a:pt x="72440" y="153413"/>
                  </a:lnTo>
                  <a:cubicBezTo>
                    <a:pt x="74571" y="155560"/>
                    <a:pt x="78832" y="162002"/>
                    <a:pt x="87354" y="166296"/>
                  </a:cubicBezTo>
                  <a:cubicBezTo>
                    <a:pt x="104399" y="177032"/>
                    <a:pt x="132097" y="189915"/>
                    <a:pt x="166186" y="200651"/>
                  </a:cubicBezTo>
                  <a:cubicBezTo>
                    <a:pt x="236496" y="219975"/>
                    <a:pt x="338764" y="235006"/>
                    <a:pt x="449554" y="235006"/>
                  </a:cubicBezTo>
                  <a:cubicBezTo>
                    <a:pt x="521994" y="235006"/>
                    <a:pt x="588043" y="228564"/>
                    <a:pt x="645569" y="219975"/>
                  </a:cubicBezTo>
                  <a:cubicBezTo>
                    <a:pt x="703094" y="211387"/>
                    <a:pt x="752098" y="196356"/>
                    <a:pt x="784057" y="183473"/>
                  </a:cubicBezTo>
                  <a:cubicBezTo>
                    <a:pt x="807493" y="172738"/>
                    <a:pt x="820277" y="162002"/>
                    <a:pt x="826669" y="155560"/>
                  </a:cubicBezTo>
                  <a:cubicBezTo>
                    <a:pt x="830930" y="151266"/>
                    <a:pt x="830930" y="149119"/>
                    <a:pt x="830930" y="149119"/>
                  </a:cubicBezTo>
                  <a:lnTo>
                    <a:pt x="828799" y="146971"/>
                  </a:lnTo>
                  <a:cubicBezTo>
                    <a:pt x="826669" y="142677"/>
                    <a:pt x="822407" y="138383"/>
                    <a:pt x="813885" y="131941"/>
                  </a:cubicBezTo>
                  <a:cubicBezTo>
                    <a:pt x="796840" y="121205"/>
                    <a:pt x="769143" y="110470"/>
                    <a:pt x="735053" y="99734"/>
                  </a:cubicBezTo>
                  <a:cubicBezTo>
                    <a:pt x="699899" y="88998"/>
                    <a:pt x="656755" y="80409"/>
                    <a:pt x="608284" y="74505"/>
                  </a:cubicBezTo>
                  <a:lnTo>
                    <a:pt x="573508" y="714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377">
              <a:extLst>
                <a:ext uri="{FF2B5EF4-FFF2-40B4-BE49-F238E27FC236}">
                  <a16:creationId xmlns:a16="http://schemas.microsoft.com/office/drawing/2014/main" id="{1CCE4059-302C-4451-35BC-5181078DF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963" y="4928575"/>
              <a:ext cx="524354" cy="639062"/>
            </a:xfrm>
            <a:custGeom>
              <a:avLst/>
              <a:gdLst>
                <a:gd name="T0" fmla="*/ 223 w 249"/>
                <a:gd name="T1" fmla="*/ 0 h 295"/>
                <a:gd name="T2" fmla="*/ 0 w 249"/>
                <a:gd name="T3" fmla="*/ 273 h 295"/>
                <a:gd name="T4" fmla="*/ 26 w 249"/>
                <a:gd name="T5" fmla="*/ 295 h 295"/>
                <a:gd name="T6" fmla="*/ 249 w 249"/>
                <a:gd name="T7" fmla="*/ 2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95">
                  <a:moveTo>
                    <a:pt x="223" y="0"/>
                  </a:moveTo>
                  <a:lnTo>
                    <a:pt x="0" y="273"/>
                  </a:lnTo>
                  <a:lnTo>
                    <a:pt x="26" y="295"/>
                  </a:lnTo>
                  <a:lnTo>
                    <a:pt x="249" y="2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378">
              <a:extLst>
                <a:ext uri="{FF2B5EF4-FFF2-40B4-BE49-F238E27FC236}">
                  <a16:creationId xmlns:a16="http://schemas.microsoft.com/office/drawing/2014/main" id="{08E6E9B2-B9B5-FFFE-89A8-6A18DF21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558" y="4518918"/>
              <a:ext cx="294949" cy="294949"/>
            </a:xfrm>
            <a:custGeom>
              <a:avLst/>
              <a:gdLst>
                <a:gd name="T0" fmla="*/ 123 w 139"/>
                <a:gd name="T1" fmla="*/ 70 h 140"/>
                <a:gd name="T2" fmla="*/ 106 w 139"/>
                <a:gd name="T3" fmla="*/ 70 h 140"/>
                <a:gd name="T4" fmla="*/ 69 w 139"/>
                <a:gd name="T5" fmla="*/ 106 h 140"/>
                <a:gd name="T6" fmla="*/ 33 w 139"/>
                <a:gd name="T7" fmla="*/ 70 h 140"/>
                <a:gd name="T8" fmla="*/ 69 w 139"/>
                <a:gd name="T9" fmla="*/ 33 h 140"/>
                <a:gd name="T10" fmla="*/ 106 w 139"/>
                <a:gd name="T11" fmla="*/ 70 h 140"/>
                <a:gd name="T12" fmla="*/ 123 w 139"/>
                <a:gd name="T13" fmla="*/ 70 h 140"/>
                <a:gd name="T14" fmla="*/ 139 w 139"/>
                <a:gd name="T15" fmla="*/ 70 h 140"/>
                <a:gd name="T16" fmla="*/ 69 w 139"/>
                <a:gd name="T17" fmla="*/ 0 h 140"/>
                <a:gd name="T18" fmla="*/ 0 w 139"/>
                <a:gd name="T19" fmla="*/ 70 h 140"/>
                <a:gd name="T20" fmla="*/ 69 w 139"/>
                <a:gd name="T21" fmla="*/ 140 h 140"/>
                <a:gd name="T22" fmla="*/ 139 w 139"/>
                <a:gd name="T23" fmla="*/ 70 h 140"/>
                <a:gd name="T24" fmla="*/ 123 w 139"/>
                <a:gd name="T25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23" y="70"/>
                  </a:moveTo>
                  <a:lnTo>
                    <a:pt x="106" y="70"/>
                  </a:lnTo>
                  <a:cubicBezTo>
                    <a:pt x="106" y="90"/>
                    <a:pt x="90" y="106"/>
                    <a:pt x="69" y="106"/>
                  </a:cubicBezTo>
                  <a:cubicBezTo>
                    <a:pt x="49" y="106"/>
                    <a:pt x="33" y="90"/>
                    <a:pt x="33" y="70"/>
                  </a:cubicBezTo>
                  <a:cubicBezTo>
                    <a:pt x="33" y="49"/>
                    <a:pt x="49" y="33"/>
                    <a:pt x="69" y="33"/>
                  </a:cubicBezTo>
                  <a:cubicBezTo>
                    <a:pt x="90" y="33"/>
                    <a:pt x="106" y="49"/>
                    <a:pt x="106" y="70"/>
                  </a:cubicBezTo>
                  <a:lnTo>
                    <a:pt x="123" y="70"/>
                  </a:lnTo>
                  <a:lnTo>
                    <a:pt x="139" y="70"/>
                  </a:lnTo>
                  <a:cubicBezTo>
                    <a:pt x="139" y="31"/>
                    <a:pt x="108" y="0"/>
                    <a:pt x="69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108" y="140"/>
                    <a:pt x="139" y="108"/>
                    <a:pt x="139" y="70"/>
                  </a:cubicBezTo>
                  <a:lnTo>
                    <a:pt x="123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379">
              <a:extLst>
                <a:ext uri="{FF2B5EF4-FFF2-40B4-BE49-F238E27FC236}">
                  <a16:creationId xmlns:a16="http://schemas.microsoft.com/office/drawing/2014/main" id="{88596D35-82A1-AF95-B290-FDAF6477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623" y="4764714"/>
              <a:ext cx="213024" cy="491582"/>
            </a:xfrm>
            <a:custGeom>
              <a:avLst/>
              <a:gdLst>
                <a:gd name="T0" fmla="*/ 70 w 103"/>
                <a:gd name="T1" fmla="*/ 0 h 235"/>
                <a:gd name="T2" fmla="*/ 62 w 103"/>
                <a:gd name="T3" fmla="*/ 10 h 235"/>
                <a:gd name="T4" fmla="*/ 48 w 103"/>
                <a:gd name="T5" fmla="*/ 13 h 235"/>
                <a:gd name="T6" fmla="*/ 0 w 103"/>
                <a:gd name="T7" fmla="*/ 72 h 235"/>
                <a:gd name="T8" fmla="*/ 0 w 103"/>
                <a:gd name="T9" fmla="*/ 174 h 235"/>
                <a:gd name="T10" fmla="*/ 61 w 103"/>
                <a:gd name="T11" fmla="*/ 235 h 235"/>
                <a:gd name="T12" fmla="*/ 61 w 103"/>
                <a:gd name="T13" fmla="*/ 202 h 235"/>
                <a:gd name="T14" fmla="*/ 34 w 103"/>
                <a:gd name="T15" fmla="*/ 174 h 235"/>
                <a:gd name="T16" fmla="*/ 34 w 103"/>
                <a:gd name="T17" fmla="*/ 72 h 235"/>
                <a:gd name="T18" fmla="*/ 55 w 103"/>
                <a:gd name="T19" fmla="*/ 45 h 235"/>
                <a:gd name="T20" fmla="*/ 69 w 103"/>
                <a:gd name="T21" fmla="*/ 42 h 235"/>
                <a:gd name="T22" fmla="*/ 103 w 103"/>
                <a:gd name="T23" fmla="*/ 0 h 235"/>
                <a:gd name="T24" fmla="*/ 70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70" y="0"/>
                  </a:moveTo>
                  <a:cubicBezTo>
                    <a:pt x="70" y="5"/>
                    <a:pt x="67" y="9"/>
                    <a:pt x="62" y="10"/>
                  </a:cubicBezTo>
                  <a:lnTo>
                    <a:pt x="48" y="13"/>
                  </a:lnTo>
                  <a:cubicBezTo>
                    <a:pt x="20" y="19"/>
                    <a:pt x="0" y="44"/>
                    <a:pt x="0" y="72"/>
                  </a:cubicBezTo>
                  <a:lnTo>
                    <a:pt x="0" y="174"/>
                  </a:lnTo>
                  <a:cubicBezTo>
                    <a:pt x="0" y="208"/>
                    <a:pt x="28" y="235"/>
                    <a:pt x="61" y="235"/>
                  </a:cubicBezTo>
                  <a:lnTo>
                    <a:pt x="61" y="202"/>
                  </a:lnTo>
                  <a:cubicBezTo>
                    <a:pt x="46" y="202"/>
                    <a:pt x="34" y="189"/>
                    <a:pt x="34" y="174"/>
                  </a:cubicBezTo>
                  <a:lnTo>
                    <a:pt x="34" y="72"/>
                  </a:lnTo>
                  <a:cubicBezTo>
                    <a:pt x="34" y="59"/>
                    <a:pt x="42" y="48"/>
                    <a:pt x="55" y="45"/>
                  </a:cubicBezTo>
                  <a:lnTo>
                    <a:pt x="69" y="42"/>
                  </a:lnTo>
                  <a:cubicBezTo>
                    <a:pt x="89" y="38"/>
                    <a:pt x="103" y="20"/>
                    <a:pt x="103" y="0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380">
              <a:extLst>
                <a:ext uri="{FF2B5EF4-FFF2-40B4-BE49-F238E27FC236}">
                  <a16:creationId xmlns:a16="http://schemas.microsoft.com/office/drawing/2014/main" id="{E325A4EC-0CAD-8922-AAC9-216C2F95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800" y="4764714"/>
              <a:ext cx="213024" cy="491582"/>
            </a:xfrm>
            <a:custGeom>
              <a:avLst/>
              <a:gdLst>
                <a:gd name="T0" fmla="*/ 0 w 103"/>
                <a:gd name="T1" fmla="*/ 0 h 235"/>
                <a:gd name="T2" fmla="*/ 33 w 103"/>
                <a:gd name="T3" fmla="*/ 42 h 235"/>
                <a:gd name="T4" fmla="*/ 48 w 103"/>
                <a:gd name="T5" fmla="*/ 45 h 235"/>
                <a:gd name="T6" fmla="*/ 69 w 103"/>
                <a:gd name="T7" fmla="*/ 72 h 235"/>
                <a:gd name="T8" fmla="*/ 69 w 103"/>
                <a:gd name="T9" fmla="*/ 174 h 235"/>
                <a:gd name="T10" fmla="*/ 42 w 103"/>
                <a:gd name="T11" fmla="*/ 202 h 235"/>
                <a:gd name="T12" fmla="*/ 42 w 103"/>
                <a:gd name="T13" fmla="*/ 235 h 235"/>
                <a:gd name="T14" fmla="*/ 103 w 103"/>
                <a:gd name="T15" fmla="*/ 174 h 235"/>
                <a:gd name="T16" fmla="*/ 103 w 103"/>
                <a:gd name="T17" fmla="*/ 72 h 235"/>
                <a:gd name="T18" fmla="*/ 55 w 103"/>
                <a:gd name="T19" fmla="*/ 13 h 235"/>
                <a:gd name="T20" fmla="*/ 41 w 103"/>
                <a:gd name="T21" fmla="*/ 10 h 235"/>
                <a:gd name="T22" fmla="*/ 33 w 103"/>
                <a:gd name="T23" fmla="*/ 0 h 235"/>
                <a:gd name="T24" fmla="*/ 0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0" y="0"/>
                  </a:moveTo>
                  <a:cubicBezTo>
                    <a:pt x="0" y="20"/>
                    <a:pt x="14" y="38"/>
                    <a:pt x="33" y="42"/>
                  </a:cubicBezTo>
                  <a:lnTo>
                    <a:pt x="48" y="45"/>
                  </a:lnTo>
                  <a:cubicBezTo>
                    <a:pt x="60" y="48"/>
                    <a:pt x="69" y="59"/>
                    <a:pt x="69" y="72"/>
                  </a:cubicBezTo>
                  <a:lnTo>
                    <a:pt x="69" y="174"/>
                  </a:lnTo>
                  <a:cubicBezTo>
                    <a:pt x="69" y="189"/>
                    <a:pt x="57" y="202"/>
                    <a:pt x="42" y="202"/>
                  </a:cubicBezTo>
                  <a:lnTo>
                    <a:pt x="42" y="235"/>
                  </a:lnTo>
                  <a:cubicBezTo>
                    <a:pt x="75" y="235"/>
                    <a:pt x="103" y="208"/>
                    <a:pt x="103" y="174"/>
                  </a:cubicBezTo>
                  <a:lnTo>
                    <a:pt x="103" y="72"/>
                  </a:lnTo>
                  <a:cubicBezTo>
                    <a:pt x="103" y="44"/>
                    <a:pt x="83" y="19"/>
                    <a:pt x="55" y="13"/>
                  </a:cubicBezTo>
                  <a:lnTo>
                    <a:pt x="41" y="10"/>
                  </a:lnTo>
                  <a:cubicBezTo>
                    <a:pt x="36" y="9"/>
                    <a:pt x="33" y="5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382">
              <a:extLst>
                <a:ext uri="{FF2B5EF4-FFF2-40B4-BE49-F238E27FC236}">
                  <a16:creationId xmlns:a16="http://schemas.microsoft.com/office/drawing/2014/main" id="{B4B709BA-92FA-4EA3-5EC9-775B577F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558" y="4895802"/>
              <a:ext cx="196633" cy="819303"/>
            </a:xfrm>
            <a:custGeom>
              <a:avLst/>
              <a:gdLst>
                <a:gd name="T0" fmla="*/ 0 w 87"/>
                <a:gd name="T1" fmla="*/ 0 h 387"/>
                <a:gd name="T2" fmla="*/ 0 w 87"/>
                <a:gd name="T3" fmla="*/ 343 h 387"/>
                <a:gd name="T4" fmla="*/ 43 w 87"/>
                <a:gd name="T5" fmla="*/ 387 h 387"/>
                <a:gd name="T6" fmla="*/ 87 w 87"/>
                <a:gd name="T7" fmla="*/ 343 h 387"/>
                <a:gd name="T8" fmla="*/ 87 w 87"/>
                <a:gd name="T9" fmla="*/ 160 h 387"/>
                <a:gd name="T10" fmla="*/ 54 w 87"/>
                <a:gd name="T11" fmla="*/ 160 h 387"/>
                <a:gd name="T12" fmla="*/ 54 w 87"/>
                <a:gd name="T13" fmla="*/ 343 h 387"/>
                <a:gd name="T14" fmla="*/ 43 w 87"/>
                <a:gd name="T15" fmla="*/ 354 h 387"/>
                <a:gd name="T16" fmla="*/ 33 w 87"/>
                <a:gd name="T17" fmla="*/ 343 h 387"/>
                <a:gd name="T18" fmla="*/ 33 w 87"/>
                <a:gd name="T19" fmla="*/ 133 h 387"/>
                <a:gd name="T20" fmla="*/ 33 w 87"/>
                <a:gd name="T21" fmla="*/ 0 h 387"/>
                <a:gd name="T22" fmla="*/ 0 w 87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387">
                  <a:moveTo>
                    <a:pt x="0" y="0"/>
                  </a:moveTo>
                  <a:lnTo>
                    <a:pt x="0" y="343"/>
                  </a:lnTo>
                  <a:cubicBezTo>
                    <a:pt x="0" y="367"/>
                    <a:pt x="19" y="387"/>
                    <a:pt x="43" y="387"/>
                  </a:cubicBezTo>
                  <a:cubicBezTo>
                    <a:pt x="68" y="387"/>
                    <a:pt x="87" y="367"/>
                    <a:pt x="87" y="343"/>
                  </a:cubicBezTo>
                  <a:lnTo>
                    <a:pt x="87" y="160"/>
                  </a:lnTo>
                  <a:lnTo>
                    <a:pt x="54" y="160"/>
                  </a:lnTo>
                  <a:lnTo>
                    <a:pt x="54" y="343"/>
                  </a:lnTo>
                  <a:cubicBezTo>
                    <a:pt x="54" y="349"/>
                    <a:pt x="49" y="354"/>
                    <a:pt x="43" y="354"/>
                  </a:cubicBezTo>
                  <a:cubicBezTo>
                    <a:pt x="38" y="354"/>
                    <a:pt x="33" y="349"/>
                    <a:pt x="33" y="343"/>
                  </a:cubicBezTo>
                  <a:lnTo>
                    <a:pt x="33" y="133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384">
              <a:extLst>
                <a:ext uri="{FF2B5EF4-FFF2-40B4-BE49-F238E27FC236}">
                  <a16:creationId xmlns:a16="http://schemas.microsoft.com/office/drawing/2014/main" id="{C91E8316-4D72-4CBD-F6A7-9F0ECBF6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256" y="4895802"/>
              <a:ext cx="196633" cy="819303"/>
            </a:xfrm>
            <a:custGeom>
              <a:avLst/>
              <a:gdLst>
                <a:gd name="T0" fmla="*/ 54 w 87"/>
                <a:gd name="T1" fmla="*/ 0 h 387"/>
                <a:gd name="T2" fmla="*/ 54 w 87"/>
                <a:gd name="T3" fmla="*/ 343 h 387"/>
                <a:gd name="T4" fmla="*/ 43 w 87"/>
                <a:gd name="T5" fmla="*/ 354 h 387"/>
                <a:gd name="T6" fmla="*/ 33 w 87"/>
                <a:gd name="T7" fmla="*/ 343 h 387"/>
                <a:gd name="T8" fmla="*/ 33 w 87"/>
                <a:gd name="T9" fmla="*/ 160 h 387"/>
                <a:gd name="T10" fmla="*/ 0 w 87"/>
                <a:gd name="T11" fmla="*/ 160 h 387"/>
                <a:gd name="T12" fmla="*/ 0 w 87"/>
                <a:gd name="T13" fmla="*/ 343 h 387"/>
                <a:gd name="T14" fmla="*/ 43 w 87"/>
                <a:gd name="T15" fmla="*/ 387 h 387"/>
                <a:gd name="T16" fmla="*/ 87 w 87"/>
                <a:gd name="T17" fmla="*/ 343 h 387"/>
                <a:gd name="T18" fmla="*/ 87 w 87"/>
                <a:gd name="T19" fmla="*/ 133 h 387"/>
                <a:gd name="T20" fmla="*/ 87 w 87"/>
                <a:gd name="T21" fmla="*/ 0 h 387"/>
                <a:gd name="T22" fmla="*/ 54 w 87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387">
                  <a:moveTo>
                    <a:pt x="54" y="0"/>
                  </a:moveTo>
                  <a:lnTo>
                    <a:pt x="54" y="343"/>
                  </a:lnTo>
                  <a:cubicBezTo>
                    <a:pt x="54" y="349"/>
                    <a:pt x="49" y="354"/>
                    <a:pt x="43" y="354"/>
                  </a:cubicBezTo>
                  <a:cubicBezTo>
                    <a:pt x="38" y="354"/>
                    <a:pt x="33" y="349"/>
                    <a:pt x="33" y="343"/>
                  </a:cubicBezTo>
                  <a:lnTo>
                    <a:pt x="33" y="160"/>
                  </a:lnTo>
                  <a:lnTo>
                    <a:pt x="0" y="160"/>
                  </a:lnTo>
                  <a:lnTo>
                    <a:pt x="0" y="343"/>
                  </a:lnTo>
                  <a:cubicBezTo>
                    <a:pt x="0" y="367"/>
                    <a:pt x="19" y="387"/>
                    <a:pt x="43" y="387"/>
                  </a:cubicBezTo>
                  <a:cubicBezTo>
                    <a:pt x="68" y="387"/>
                    <a:pt x="87" y="367"/>
                    <a:pt x="87" y="343"/>
                  </a:cubicBezTo>
                  <a:lnTo>
                    <a:pt x="87" y="133"/>
                  </a:lnTo>
                  <a:lnTo>
                    <a:pt x="8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3BB0D22-1936-5B0E-EC2A-8EA2EB089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166" y="5506884"/>
              <a:ext cx="884848" cy="306539"/>
            </a:xfrm>
            <a:custGeom>
              <a:avLst/>
              <a:gdLst>
                <a:gd name="connsiteX0" fmla="*/ 557127 w 884848"/>
                <a:gd name="connsiteY0" fmla="*/ 0 h 306539"/>
                <a:gd name="connsiteX1" fmla="*/ 650562 w 884848"/>
                <a:gd name="connsiteY1" fmla="*/ 10229 h 306539"/>
                <a:gd name="connsiteX2" fmla="*/ 807450 w 884848"/>
                <a:gd name="connsiteY2" fmla="*/ 55320 h 306539"/>
                <a:gd name="connsiteX3" fmla="*/ 870205 w 884848"/>
                <a:gd name="connsiteY3" fmla="*/ 104705 h 306539"/>
                <a:gd name="connsiteX4" fmla="*/ 884848 w 884848"/>
                <a:gd name="connsiteY4" fmla="*/ 149796 h 306539"/>
                <a:gd name="connsiteX5" fmla="*/ 870205 w 884848"/>
                <a:gd name="connsiteY5" fmla="*/ 194886 h 306539"/>
                <a:gd name="connsiteX6" fmla="*/ 838828 w 884848"/>
                <a:gd name="connsiteY6" fmla="*/ 227094 h 306539"/>
                <a:gd name="connsiteX7" fmla="*/ 740511 w 884848"/>
                <a:gd name="connsiteY7" fmla="*/ 270037 h 306539"/>
                <a:gd name="connsiteX8" fmla="*/ 443470 w 884848"/>
                <a:gd name="connsiteY8" fmla="*/ 306539 h 306539"/>
                <a:gd name="connsiteX9" fmla="*/ 234286 w 884848"/>
                <a:gd name="connsiteY9" fmla="*/ 289362 h 306539"/>
                <a:gd name="connsiteX10" fmla="*/ 79490 w 884848"/>
                <a:gd name="connsiteY10" fmla="*/ 244271 h 306539"/>
                <a:gd name="connsiteX11" fmla="*/ 14643 w 884848"/>
                <a:gd name="connsiteY11" fmla="*/ 194886 h 306539"/>
                <a:gd name="connsiteX12" fmla="*/ 0 w 884848"/>
                <a:gd name="connsiteY12" fmla="*/ 149796 h 306539"/>
                <a:gd name="connsiteX13" fmla="*/ 14643 w 884848"/>
                <a:gd name="connsiteY13" fmla="*/ 104705 h 306539"/>
                <a:gd name="connsiteX14" fmla="*/ 48113 w 884848"/>
                <a:gd name="connsiteY14" fmla="*/ 74645 h 306539"/>
                <a:gd name="connsiteX15" fmla="*/ 144337 w 884848"/>
                <a:gd name="connsiteY15" fmla="*/ 31701 h 306539"/>
                <a:gd name="connsiteX16" fmla="*/ 279784 w 884848"/>
                <a:gd name="connsiteY16" fmla="*/ 4593 h 306539"/>
                <a:gd name="connsiteX17" fmla="*/ 327721 w 884848"/>
                <a:gd name="connsiteY17" fmla="*/ 1842 h 306539"/>
                <a:gd name="connsiteX18" fmla="*/ 327721 w 884848"/>
                <a:gd name="connsiteY18" fmla="*/ 72011 h 306539"/>
                <a:gd name="connsiteX19" fmla="*/ 251021 w 884848"/>
                <a:gd name="connsiteY19" fmla="*/ 81086 h 306539"/>
                <a:gd name="connsiteX20" fmla="*/ 115051 w 884848"/>
                <a:gd name="connsiteY20" fmla="*/ 117588 h 306539"/>
                <a:gd name="connsiteX21" fmla="*/ 73215 w 884848"/>
                <a:gd name="connsiteY21" fmla="*/ 145501 h 306539"/>
                <a:gd name="connsiteX22" fmla="*/ 69031 w 884848"/>
                <a:gd name="connsiteY22" fmla="*/ 149796 h 306539"/>
                <a:gd name="connsiteX23" fmla="*/ 71123 w 884848"/>
                <a:gd name="connsiteY23" fmla="*/ 154090 h 306539"/>
                <a:gd name="connsiteX24" fmla="*/ 85766 w 884848"/>
                <a:gd name="connsiteY24" fmla="*/ 166973 h 306539"/>
                <a:gd name="connsiteX25" fmla="*/ 163164 w 884848"/>
                <a:gd name="connsiteY25" fmla="*/ 201328 h 306539"/>
                <a:gd name="connsiteX26" fmla="*/ 443470 w 884848"/>
                <a:gd name="connsiteY26" fmla="*/ 235683 h 306539"/>
                <a:gd name="connsiteX27" fmla="*/ 633827 w 884848"/>
                <a:gd name="connsiteY27" fmla="*/ 220652 h 306539"/>
                <a:gd name="connsiteX28" fmla="*/ 769797 w 884848"/>
                <a:gd name="connsiteY28" fmla="*/ 184150 h 306539"/>
                <a:gd name="connsiteX29" fmla="*/ 811634 w 884848"/>
                <a:gd name="connsiteY29" fmla="*/ 156237 h 306539"/>
                <a:gd name="connsiteX30" fmla="*/ 815817 w 884848"/>
                <a:gd name="connsiteY30" fmla="*/ 149796 h 306539"/>
                <a:gd name="connsiteX31" fmla="*/ 813725 w 884848"/>
                <a:gd name="connsiteY31" fmla="*/ 147648 h 306539"/>
                <a:gd name="connsiteX32" fmla="*/ 799083 w 884848"/>
                <a:gd name="connsiteY32" fmla="*/ 132618 h 306539"/>
                <a:gd name="connsiteX33" fmla="*/ 721685 w 884848"/>
                <a:gd name="connsiteY33" fmla="*/ 100411 h 306539"/>
                <a:gd name="connsiteX34" fmla="*/ 597482 w 884848"/>
                <a:gd name="connsiteY34" fmla="*/ 75182 h 306539"/>
                <a:gd name="connsiteX35" fmla="*/ 557127 w 884848"/>
                <a:gd name="connsiteY35" fmla="*/ 72791 h 30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84848" h="306539">
                  <a:moveTo>
                    <a:pt x="557127" y="0"/>
                  </a:moveTo>
                  <a:lnTo>
                    <a:pt x="650562" y="10229"/>
                  </a:lnTo>
                  <a:cubicBezTo>
                    <a:pt x="713317" y="20965"/>
                    <a:pt x="765613" y="35996"/>
                    <a:pt x="807450" y="55320"/>
                  </a:cubicBezTo>
                  <a:cubicBezTo>
                    <a:pt x="832552" y="68203"/>
                    <a:pt x="855562" y="83233"/>
                    <a:pt x="870205" y="104705"/>
                  </a:cubicBezTo>
                  <a:cubicBezTo>
                    <a:pt x="878572" y="117588"/>
                    <a:pt x="884848" y="132618"/>
                    <a:pt x="884848" y="149796"/>
                  </a:cubicBezTo>
                  <a:cubicBezTo>
                    <a:pt x="884848" y="166973"/>
                    <a:pt x="878572" y="184150"/>
                    <a:pt x="870205" y="194886"/>
                  </a:cubicBezTo>
                  <a:cubicBezTo>
                    <a:pt x="861838" y="207769"/>
                    <a:pt x="851379" y="218505"/>
                    <a:pt x="838828" y="227094"/>
                  </a:cubicBezTo>
                  <a:cubicBezTo>
                    <a:pt x="811634" y="244271"/>
                    <a:pt x="780256" y="257154"/>
                    <a:pt x="740511" y="270037"/>
                  </a:cubicBezTo>
                  <a:cubicBezTo>
                    <a:pt x="663113" y="293656"/>
                    <a:pt x="558521" y="306539"/>
                    <a:pt x="443470" y="306539"/>
                  </a:cubicBezTo>
                  <a:cubicBezTo>
                    <a:pt x="366072" y="306539"/>
                    <a:pt x="294950" y="300098"/>
                    <a:pt x="234286" y="289362"/>
                  </a:cubicBezTo>
                  <a:cubicBezTo>
                    <a:pt x="171531" y="278626"/>
                    <a:pt x="119235" y="263596"/>
                    <a:pt x="79490" y="244271"/>
                  </a:cubicBezTo>
                  <a:cubicBezTo>
                    <a:pt x="52296" y="231388"/>
                    <a:pt x="29286" y="216358"/>
                    <a:pt x="14643" y="194886"/>
                  </a:cubicBezTo>
                  <a:cubicBezTo>
                    <a:pt x="6276" y="184150"/>
                    <a:pt x="0" y="166973"/>
                    <a:pt x="0" y="149796"/>
                  </a:cubicBezTo>
                  <a:cubicBezTo>
                    <a:pt x="0" y="132618"/>
                    <a:pt x="6276" y="117588"/>
                    <a:pt x="14643" y="104705"/>
                  </a:cubicBezTo>
                  <a:cubicBezTo>
                    <a:pt x="23010" y="93969"/>
                    <a:pt x="35562" y="83233"/>
                    <a:pt x="48113" y="74645"/>
                  </a:cubicBezTo>
                  <a:cubicBezTo>
                    <a:pt x="73215" y="57467"/>
                    <a:pt x="104592" y="42437"/>
                    <a:pt x="144337" y="31701"/>
                  </a:cubicBezTo>
                  <a:cubicBezTo>
                    <a:pt x="184082" y="19892"/>
                    <a:pt x="229580" y="10766"/>
                    <a:pt x="279784" y="4593"/>
                  </a:cubicBezTo>
                  <a:lnTo>
                    <a:pt x="327721" y="1842"/>
                  </a:lnTo>
                  <a:lnTo>
                    <a:pt x="327721" y="72011"/>
                  </a:lnTo>
                  <a:lnTo>
                    <a:pt x="251021" y="81086"/>
                  </a:lnTo>
                  <a:cubicBezTo>
                    <a:pt x="194541" y="89675"/>
                    <a:pt x="146429" y="102558"/>
                    <a:pt x="115051" y="117588"/>
                  </a:cubicBezTo>
                  <a:cubicBezTo>
                    <a:pt x="94133" y="128324"/>
                    <a:pt x="79490" y="139060"/>
                    <a:pt x="73215" y="145501"/>
                  </a:cubicBezTo>
                  <a:cubicBezTo>
                    <a:pt x="69031" y="149796"/>
                    <a:pt x="69031" y="149796"/>
                    <a:pt x="69031" y="149796"/>
                  </a:cubicBezTo>
                  <a:lnTo>
                    <a:pt x="71123" y="154090"/>
                  </a:lnTo>
                  <a:cubicBezTo>
                    <a:pt x="73215" y="156237"/>
                    <a:pt x="79490" y="162679"/>
                    <a:pt x="85766" y="166973"/>
                  </a:cubicBezTo>
                  <a:cubicBezTo>
                    <a:pt x="102500" y="177709"/>
                    <a:pt x="129694" y="190592"/>
                    <a:pt x="163164" y="201328"/>
                  </a:cubicBezTo>
                  <a:cubicBezTo>
                    <a:pt x="234286" y="220652"/>
                    <a:pt x="332603" y="235683"/>
                    <a:pt x="443470" y="235683"/>
                  </a:cubicBezTo>
                  <a:cubicBezTo>
                    <a:pt x="512501" y="235683"/>
                    <a:pt x="577348" y="229241"/>
                    <a:pt x="633827" y="220652"/>
                  </a:cubicBezTo>
                  <a:cubicBezTo>
                    <a:pt x="690307" y="212064"/>
                    <a:pt x="738419" y="197033"/>
                    <a:pt x="769797" y="184150"/>
                  </a:cubicBezTo>
                  <a:cubicBezTo>
                    <a:pt x="792807" y="173415"/>
                    <a:pt x="807450" y="162679"/>
                    <a:pt x="811634" y="156237"/>
                  </a:cubicBezTo>
                  <a:cubicBezTo>
                    <a:pt x="815817" y="151943"/>
                    <a:pt x="815817" y="149796"/>
                    <a:pt x="815817" y="149796"/>
                  </a:cubicBezTo>
                  <a:lnTo>
                    <a:pt x="813725" y="147648"/>
                  </a:lnTo>
                  <a:cubicBezTo>
                    <a:pt x="811634" y="143354"/>
                    <a:pt x="807450" y="139060"/>
                    <a:pt x="799083" y="132618"/>
                  </a:cubicBezTo>
                  <a:cubicBezTo>
                    <a:pt x="782348" y="121882"/>
                    <a:pt x="755154" y="111147"/>
                    <a:pt x="721685" y="100411"/>
                  </a:cubicBezTo>
                  <a:cubicBezTo>
                    <a:pt x="687170" y="89675"/>
                    <a:pt x="644810" y="81086"/>
                    <a:pt x="597482" y="75182"/>
                  </a:cubicBezTo>
                  <a:lnTo>
                    <a:pt x="557127" y="727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386">
              <a:extLst>
                <a:ext uri="{FF2B5EF4-FFF2-40B4-BE49-F238E27FC236}">
                  <a16:creationId xmlns:a16="http://schemas.microsoft.com/office/drawing/2014/main" id="{A7424F22-DA0F-1A09-4806-B529BABB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686" y="4928575"/>
              <a:ext cx="524354" cy="639062"/>
            </a:xfrm>
            <a:custGeom>
              <a:avLst/>
              <a:gdLst>
                <a:gd name="T0" fmla="*/ 0 w 244"/>
                <a:gd name="T1" fmla="*/ 21 h 294"/>
                <a:gd name="T2" fmla="*/ 218 w 244"/>
                <a:gd name="T3" fmla="*/ 294 h 294"/>
                <a:gd name="T4" fmla="*/ 244 w 244"/>
                <a:gd name="T5" fmla="*/ 274 h 294"/>
                <a:gd name="T6" fmla="*/ 26 w 244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294">
                  <a:moveTo>
                    <a:pt x="0" y="21"/>
                  </a:moveTo>
                  <a:lnTo>
                    <a:pt x="218" y="294"/>
                  </a:lnTo>
                  <a:lnTo>
                    <a:pt x="244" y="274"/>
                  </a:lnTo>
                  <a:lnTo>
                    <a:pt x="26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387">
              <a:extLst>
                <a:ext uri="{FF2B5EF4-FFF2-40B4-BE49-F238E27FC236}">
                  <a16:creationId xmlns:a16="http://schemas.microsoft.com/office/drawing/2014/main" id="{3B018D6C-9E47-B97C-DDBE-7F7A93B5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115" y="4518918"/>
              <a:ext cx="294949" cy="294949"/>
            </a:xfrm>
            <a:custGeom>
              <a:avLst/>
              <a:gdLst>
                <a:gd name="T0" fmla="*/ 16 w 140"/>
                <a:gd name="T1" fmla="*/ 7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0 w 140"/>
                <a:gd name="T11" fmla="*/ 70 h 140"/>
                <a:gd name="T12" fmla="*/ 16 w 140"/>
                <a:gd name="T13" fmla="*/ 70 h 140"/>
                <a:gd name="T14" fmla="*/ 33 w 140"/>
                <a:gd name="T15" fmla="*/ 70 h 140"/>
                <a:gd name="T16" fmla="*/ 70 w 140"/>
                <a:gd name="T17" fmla="*/ 33 h 140"/>
                <a:gd name="T18" fmla="*/ 106 w 140"/>
                <a:gd name="T19" fmla="*/ 70 h 140"/>
                <a:gd name="T20" fmla="*/ 70 w 140"/>
                <a:gd name="T21" fmla="*/ 106 h 140"/>
                <a:gd name="T22" fmla="*/ 33 w 140"/>
                <a:gd name="T23" fmla="*/ 70 h 140"/>
                <a:gd name="T24" fmla="*/ 16 w 140"/>
                <a:gd name="T25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40">
                  <a:moveTo>
                    <a:pt x="16" y="70"/>
                  </a:moveTo>
                  <a:lnTo>
                    <a:pt x="0" y="70"/>
                  </a:ln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40" y="108"/>
                    <a:pt x="140" y="70"/>
                  </a:cubicBez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lnTo>
                    <a:pt x="16" y="70"/>
                  </a:lnTo>
                  <a:lnTo>
                    <a:pt x="33" y="70"/>
                  </a:lnTo>
                  <a:cubicBezTo>
                    <a:pt x="33" y="49"/>
                    <a:pt x="49" y="33"/>
                    <a:pt x="70" y="33"/>
                  </a:cubicBezTo>
                  <a:cubicBezTo>
                    <a:pt x="90" y="33"/>
                    <a:pt x="106" y="49"/>
                    <a:pt x="106" y="70"/>
                  </a:cubicBezTo>
                  <a:cubicBezTo>
                    <a:pt x="106" y="90"/>
                    <a:pt x="90" y="106"/>
                    <a:pt x="70" y="106"/>
                  </a:cubicBezTo>
                  <a:cubicBezTo>
                    <a:pt x="49" y="106"/>
                    <a:pt x="33" y="90"/>
                    <a:pt x="33" y="70"/>
                  </a:cubicBezTo>
                  <a:lnTo>
                    <a:pt x="16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388">
              <a:extLst>
                <a:ext uri="{FF2B5EF4-FFF2-40B4-BE49-F238E27FC236}">
                  <a16:creationId xmlns:a16="http://schemas.microsoft.com/office/drawing/2014/main" id="{12CC3462-4D2F-9780-7732-82AD49E90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357" y="4764714"/>
              <a:ext cx="213024" cy="491582"/>
            </a:xfrm>
            <a:custGeom>
              <a:avLst/>
              <a:gdLst>
                <a:gd name="T0" fmla="*/ 0 w 103"/>
                <a:gd name="T1" fmla="*/ 0 h 235"/>
                <a:gd name="T2" fmla="*/ 34 w 103"/>
                <a:gd name="T3" fmla="*/ 42 h 235"/>
                <a:gd name="T4" fmla="*/ 48 w 103"/>
                <a:gd name="T5" fmla="*/ 45 h 235"/>
                <a:gd name="T6" fmla="*/ 69 w 103"/>
                <a:gd name="T7" fmla="*/ 72 h 235"/>
                <a:gd name="T8" fmla="*/ 69 w 103"/>
                <a:gd name="T9" fmla="*/ 174 h 235"/>
                <a:gd name="T10" fmla="*/ 42 w 103"/>
                <a:gd name="T11" fmla="*/ 202 h 235"/>
                <a:gd name="T12" fmla="*/ 42 w 103"/>
                <a:gd name="T13" fmla="*/ 235 h 235"/>
                <a:gd name="T14" fmla="*/ 103 w 103"/>
                <a:gd name="T15" fmla="*/ 174 h 235"/>
                <a:gd name="T16" fmla="*/ 103 w 103"/>
                <a:gd name="T17" fmla="*/ 72 h 235"/>
                <a:gd name="T18" fmla="*/ 55 w 103"/>
                <a:gd name="T19" fmla="*/ 13 h 235"/>
                <a:gd name="T20" fmla="*/ 41 w 103"/>
                <a:gd name="T21" fmla="*/ 10 h 235"/>
                <a:gd name="T22" fmla="*/ 33 w 103"/>
                <a:gd name="T23" fmla="*/ 0 h 235"/>
                <a:gd name="T24" fmla="*/ 0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0" y="0"/>
                  </a:moveTo>
                  <a:cubicBezTo>
                    <a:pt x="0" y="20"/>
                    <a:pt x="14" y="38"/>
                    <a:pt x="34" y="42"/>
                  </a:cubicBezTo>
                  <a:lnTo>
                    <a:pt x="48" y="45"/>
                  </a:lnTo>
                  <a:cubicBezTo>
                    <a:pt x="61" y="48"/>
                    <a:pt x="69" y="59"/>
                    <a:pt x="69" y="72"/>
                  </a:cubicBezTo>
                  <a:lnTo>
                    <a:pt x="69" y="174"/>
                  </a:lnTo>
                  <a:cubicBezTo>
                    <a:pt x="69" y="189"/>
                    <a:pt x="57" y="202"/>
                    <a:pt x="42" y="202"/>
                  </a:cubicBezTo>
                  <a:lnTo>
                    <a:pt x="42" y="235"/>
                  </a:lnTo>
                  <a:cubicBezTo>
                    <a:pt x="75" y="235"/>
                    <a:pt x="103" y="208"/>
                    <a:pt x="103" y="174"/>
                  </a:cubicBezTo>
                  <a:lnTo>
                    <a:pt x="103" y="72"/>
                  </a:lnTo>
                  <a:cubicBezTo>
                    <a:pt x="103" y="44"/>
                    <a:pt x="83" y="19"/>
                    <a:pt x="55" y="13"/>
                  </a:cubicBezTo>
                  <a:lnTo>
                    <a:pt x="41" y="10"/>
                  </a:lnTo>
                  <a:cubicBezTo>
                    <a:pt x="36" y="9"/>
                    <a:pt x="33" y="5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89">
              <a:extLst>
                <a:ext uri="{FF2B5EF4-FFF2-40B4-BE49-F238E27FC236}">
                  <a16:creationId xmlns:a16="http://schemas.microsoft.com/office/drawing/2014/main" id="{452C468D-86AC-3C63-CD11-BAF329DD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799" y="4764714"/>
              <a:ext cx="213024" cy="491582"/>
            </a:xfrm>
            <a:custGeom>
              <a:avLst/>
              <a:gdLst>
                <a:gd name="T0" fmla="*/ 70 w 103"/>
                <a:gd name="T1" fmla="*/ 0 h 235"/>
                <a:gd name="T2" fmla="*/ 62 w 103"/>
                <a:gd name="T3" fmla="*/ 10 h 235"/>
                <a:gd name="T4" fmla="*/ 48 w 103"/>
                <a:gd name="T5" fmla="*/ 13 h 235"/>
                <a:gd name="T6" fmla="*/ 0 w 103"/>
                <a:gd name="T7" fmla="*/ 72 h 235"/>
                <a:gd name="T8" fmla="*/ 0 w 103"/>
                <a:gd name="T9" fmla="*/ 174 h 235"/>
                <a:gd name="T10" fmla="*/ 62 w 103"/>
                <a:gd name="T11" fmla="*/ 235 h 235"/>
                <a:gd name="T12" fmla="*/ 62 w 103"/>
                <a:gd name="T13" fmla="*/ 202 h 235"/>
                <a:gd name="T14" fmla="*/ 34 w 103"/>
                <a:gd name="T15" fmla="*/ 174 h 235"/>
                <a:gd name="T16" fmla="*/ 34 w 103"/>
                <a:gd name="T17" fmla="*/ 72 h 235"/>
                <a:gd name="T18" fmla="*/ 55 w 103"/>
                <a:gd name="T19" fmla="*/ 45 h 235"/>
                <a:gd name="T20" fmla="*/ 70 w 103"/>
                <a:gd name="T21" fmla="*/ 42 h 235"/>
                <a:gd name="T22" fmla="*/ 103 w 103"/>
                <a:gd name="T23" fmla="*/ 0 h 235"/>
                <a:gd name="T24" fmla="*/ 70 w 103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5">
                  <a:moveTo>
                    <a:pt x="70" y="0"/>
                  </a:moveTo>
                  <a:cubicBezTo>
                    <a:pt x="70" y="5"/>
                    <a:pt x="67" y="9"/>
                    <a:pt x="62" y="10"/>
                  </a:cubicBezTo>
                  <a:lnTo>
                    <a:pt x="48" y="13"/>
                  </a:lnTo>
                  <a:cubicBezTo>
                    <a:pt x="20" y="19"/>
                    <a:pt x="0" y="44"/>
                    <a:pt x="0" y="72"/>
                  </a:cubicBezTo>
                  <a:lnTo>
                    <a:pt x="0" y="174"/>
                  </a:lnTo>
                  <a:cubicBezTo>
                    <a:pt x="0" y="208"/>
                    <a:pt x="28" y="235"/>
                    <a:pt x="62" y="235"/>
                  </a:cubicBezTo>
                  <a:lnTo>
                    <a:pt x="62" y="202"/>
                  </a:lnTo>
                  <a:cubicBezTo>
                    <a:pt x="46" y="202"/>
                    <a:pt x="34" y="189"/>
                    <a:pt x="34" y="174"/>
                  </a:cubicBezTo>
                  <a:lnTo>
                    <a:pt x="34" y="72"/>
                  </a:lnTo>
                  <a:cubicBezTo>
                    <a:pt x="34" y="59"/>
                    <a:pt x="43" y="48"/>
                    <a:pt x="55" y="45"/>
                  </a:cubicBezTo>
                  <a:lnTo>
                    <a:pt x="70" y="42"/>
                  </a:lnTo>
                  <a:cubicBezTo>
                    <a:pt x="89" y="38"/>
                    <a:pt x="103" y="20"/>
                    <a:pt x="103" y="0"/>
                  </a:cubicBezTo>
                  <a:lnTo>
                    <a:pt x="7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91">
              <a:extLst>
                <a:ext uri="{FF2B5EF4-FFF2-40B4-BE49-F238E27FC236}">
                  <a16:creationId xmlns:a16="http://schemas.microsoft.com/office/drawing/2014/main" id="{A866BAD1-0C15-C1DC-01E5-ABD4BFE31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5813" y="4895802"/>
              <a:ext cx="180252" cy="819303"/>
            </a:xfrm>
            <a:custGeom>
              <a:avLst/>
              <a:gdLst>
                <a:gd name="T0" fmla="*/ 54 w 87"/>
                <a:gd name="T1" fmla="*/ 0 h 387"/>
                <a:gd name="T2" fmla="*/ 54 w 87"/>
                <a:gd name="T3" fmla="*/ 343 h 387"/>
                <a:gd name="T4" fmla="*/ 44 w 87"/>
                <a:gd name="T5" fmla="*/ 354 h 387"/>
                <a:gd name="T6" fmla="*/ 33 w 87"/>
                <a:gd name="T7" fmla="*/ 343 h 387"/>
                <a:gd name="T8" fmla="*/ 33 w 87"/>
                <a:gd name="T9" fmla="*/ 160 h 387"/>
                <a:gd name="T10" fmla="*/ 0 w 87"/>
                <a:gd name="T11" fmla="*/ 160 h 387"/>
                <a:gd name="T12" fmla="*/ 0 w 87"/>
                <a:gd name="T13" fmla="*/ 343 h 387"/>
                <a:gd name="T14" fmla="*/ 44 w 87"/>
                <a:gd name="T15" fmla="*/ 387 h 387"/>
                <a:gd name="T16" fmla="*/ 87 w 87"/>
                <a:gd name="T17" fmla="*/ 343 h 387"/>
                <a:gd name="T18" fmla="*/ 87 w 87"/>
                <a:gd name="T19" fmla="*/ 133 h 387"/>
                <a:gd name="T20" fmla="*/ 87 w 87"/>
                <a:gd name="T21" fmla="*/ 0 h 387"/>
                <a:gd name="T22" fmla="*/ 54 w 87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387">
                  <a:moveTo>
                    <a:pt x="54" y="0"/>
                  </a:moveTo>
                  <a:lnTo>
                    <a:pt x="54" y="343"/>
                  </a:lnTo>
                  <a:cubicBezTo>
                    <a:pt x="54" y="349"/>
                    <a:pt x="49" y="354"/>
                    <a:pt x="44" y="354"/>
                  </a:cubicBezTo>
                  <a:cubicBezTo>
                    <a:pt x="38" y="354"/>
                    <a:pt x="33" y="349"/>
                    <a:pt x="33" y="343"/>
                  </a:cubicBezTo>
                  <a:lnTo>
                    <a:pt x="33" y="160"/>
                  </a:lnTo>
                  <a:lnTo>
                    <a:pt x="0" y="160"/>
                  </a:lnTo>
                  <a:lnTo>
                    <a:pt x="0" y="343"/>
                  </a:lnTo>
                  <a:cubicBezTo>
                    <a:pt x="0" y="367"/>
                    <a:pt x="20" y="387"/>
                    <a:pt x="44" y="387"/>
                  </a:cubicBezTo>
                  <a:cubicBezTo>
                    <a:pt x="68" y="387"/>
                    <a:pt x="87" y="367"/>
                    <a:pt x="87" y="343"/>
                  </a:cubicBezTo>
                  <a:lnTo>
                    <a:pt x="87" y="133"/>
                  </a:lnTo>
                  <a:lnTo>
                    <a:pt x="8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393">
              <a:extLst>
                <a:ext uri="{FF2B5EF4-FFF2-40B4-BE49-F238E27FC236}">
                  <a16:creationId xmlns:a16="http://schemas.microsoft.com/office/drawing/2014/main" id="{DA15011D-D963-570B-D762-D6A48AC2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115" y="4895802"/>
              <a:ext cx="180252" cy="819303"/>
            </a:xfrm>
            <a:custGeom>
              <a:avLst/>
              <a:gdLst>
                <a:gd name="T0" fmla="*/ 0 w 87"/>
                <a:gd name="T1" fmla="*/ 0 h 387"/>
                <a:gd name="T2" fmla="*/ 0 w 87"/>
                <a:gd name="T3" fmla="*/ 343 h 387"/>
                <a:gd name="T4" fmla="*/ 44 w 87"/>
                <a:gd name="T5" fmla="*/ 387 h 387"/>
                <a:gd name="T6" fmla="*/ 87 w 87"/>
                <a:gd name="T7" fmla="*/ 343 h 387"/>
                <a:gd name="T8" fmla="*/ 87 w 87"/>
                <a:gd name="T9" fmla="*/ 160 h 387"/>
                <a:gd name="T10" fmla="*/ 54 w 87"/>
                <a:gd name="T11" fmla="*/ 160 h 387"/>
                <a:gd name="T12" fmla="*/ 54 w 87"/>
                <a:gd name="T13" fmla="*/ 343 h 387"/>
                <a:gd name="T14" fmla="*/ 44 w 87"/>
                <a:gd name="T15" fmla="*/ 354 h 387"/>
                <a:gd name="T16" fmla="*/ 33 w 87"/>
                <a:gd name="T17" fmla="*/ 343 h 387"/>
                <a:gd name="T18" fmla="*/ 33 w 87"/>
                <a:gd name="T19" fmla="*/ 133 h 387"/>
                <a:gd name="T20" fmla="*/ 33 w 87"/>
                <a:gd name="T21" fmla="*/ 0 h 387"/>
                <a:gd name="T22" fmla="*/ 0 w 87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387">
                  <a:moveTo>
                    <a:pt x="0" y="0"/>
                  </a:moveTo>
                  <a:lnTo>
                    <a:pt x="0" y="343"/>
                  </a:lnTo>
                  <a:cubicBezTo>
                    <a:pt x="0" y="367"/>
                    <a:pt x="19" y="387"/>
                    <a:pt x="44" y="387"/>
                  </a:cubicBezTo>
                  <a:cubicBezTo>
                    <a:pt x="68" y="387"/>
                    <a:pt x="87" y="367"/>
                    <a:pt x="87" y="343"/>
                  </a:cubicBezTo>
                  <a:lnTo>
                    <a:pt x="87" y="160"/>
                  </a:lnTo>
                  <a:lnTo>
                    <a:pt x="54" y="160"/>
                  </a:lnTo>
                  <a:lnTo>
                    <a:pt x="54" y="343"/>
                  </a:lnTo>
                  <a:cubicBezTo>
                    <a:pt x="54" y="349"/>
                    <a:pt x="49" y="354"/>
                    <a:pt x="44" y="354"/>
                  </a:cubicBezTo>
                  <a:cubicBezTo>
                    <a:pt x="38" y="354"/>
                    <a:pt x="33" y="349"/>
                    <a:pt x="33" y="343"/>
                  </a:cubicBezTo>
                  <a:lnTo>
                    <a:pt x="33" y="133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394">
              <a:extLst>
                <a:ext uri="{FF2B5EF4-FFF2-40B4-BE49-F238E27FC236}">
                  <a16:creationId xmlns:a16="http://schemas.microsoft.com/office/drawing/2014/main" id="{5ABE6EBA-567F-B1DB-B5C1-B557F90D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56" y="4273132"/>
              <a:ext cx="65544" cy="58989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Watching_present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240335F-88B2-6224-80F6-EE4AAF8C65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301339" y="4081545"/>
            <a:ext cx="709226" cy="493416"/>
            <a:chOff x="5293" y="4073359"/>
            <a:chExt cx="1218873" cy="847984"/>
          </a:xfrm>
          <a:solidFill>
            <a:schemeClr val="bg1"/>
          </a:solidFill>
        </p:grpSpPr>
        <p:grpSp>
          <p:nvGrpSpPr>
            <p:cNvPr id="94" name="Watching_presentation">
              <a:extLst>
                <a:ext uri="{FF2B5EF4-FFF2-40B4-BE49-F238E27FC236}">
                  <a16:creationId xmlns:a16="http://schemas.microsoft.com/office/drawing/2014/main" id="{56ED7012-BAB8-EA7E-527C-98368600C55D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75348" y="4073359"/>
              <a:ext cx="1148818" cy="847984"/>
              <a:chOff x="3077641" y="157840"/>
              <a:chExt cx="1148818" cy="847984"/>
            </a:xfrm>
            <a:grpFill/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DCEE048-B2C9-1F2B-9D0B-17A4AE2DF1B5}"/>
                  </a:ext>
                </a:extLst>
              </p:cNvPr>
              <p:cNvGrpSpPr/>
              <p:nvPr/>
            </p:nvGrpSpPr>
            <p:grpSpPr>
              <a:xfrm>
                <a:off x="3077641" y="740979"/>
                <a:ext cx="1148818" cy="264845"/>
                <a:chOff x="2987824" y="2283718"/>
                <a:chExt cx="2979737" cy="686941"/>
              </a:xfrm>
              <a:grpFill/>
            </p:grpSpPr>
            <p:sp>
              <p:nvSpPr>
                <p:cNvPr id="100" name="Contact3">
                  <a:extLst>
                    <a:ext uri="{FF2B5EF4-FFF2-40B4-BE49-F238E27FC236}">
                      <a16:creationId xmlns:a16="http://schemas.microsoft.com/office/drawing/2014/main" id="{F25E4D5E-B9AC-B8D3-C06F-0677CAF3805A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987824" y="2427734"/>
                  <a:ext cx="542925" cy="542925"/>
                </a:xfrm>
                <a:custGeom>
                  <a:avLst/>
                  <a:gdLst>
                    <a:gd name="T0" fmla="*/ 216 w 433"/>
                    <a:gd name="T1" fmla="*/ 216 h 433"/>
                    <a:gd name="T2" fmla="*/ 324 w 433"/>
                    <a:gd name="T3" fmla="*/ 108 h 433"/>
                    <a:gd name="T4" fmla="*/ 216 w 433"/>
                    <a:gd name="T5" fmla="*/ 0 h 433"/>
                    <a:gd name="T6" fmla="*/ 108 w 433"/>
                    <a:gd name="T7" fmla="*/ 108 h 433"/>
                    <a:gd name="T8" fmla="*/ 216 w 433"/>
                    <a:gd name="T9" fmla="*/ 216 h 433"/>
                    <a:gd name="T10" fmla="*/ 216 w 433"/>
                    <a:gd name="T11" fmla="*/ 267 h 433"/>
                    <a:gd name="T12" fmla="*/ 0 w 433"/>
                    <a:gd name="T13" fmla="*/ 375 h 433"/>
                    <a:gd name="T14" fmla="*/ 0 w 433"/>
                    <a:gd name="T15" fmla="*/ 432 h 433"/>
                    <a:gd name="T16" fmla="*/ 432 w 433"/>
                    <a:gd name="T17" fmla="*/ 432 h 433"/>
                    <a:gd name="T18" fmla="*/ 432 w 433"/>
                    <a:gd name="T19" fmla="*/ 375 h 433"/>
                    <a:gd name="T20" fmla="*/ 216 w 433"/>
                    <a:gd name="T21" fmla="*/ 267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433">
                      <a:moveTo>
                        <a:pt x="216" y="216"/>
                      </a:moveTo>
                      <a:cubicBezTo>
                        <a:pt x="272" y="216"/>
                        <a:pt x="324" y="167"/>
                        <a:pt x="324" y="108"/>
                      </a:cubicBezTo>
                      <a:cubicBezTo>
                        <a:pt x="324" y="49"/>
                        <a:pt x="275" y="0"/>
                        <a:pt x="216" y="0"/>
                      </a:cubicBezTo>
                      <a:cubicBezTo>
                        <a:pt x="157" y="0"/>
                        <a:pt x="108" y="49"/>
                        <a:pt x="108" y="108"/>
                      </a:cubicBezTo>
                      <a:cubicBezTo>
                        <a:pt x="108" y="167"/>
                        <a:pt x="154" y="216"/>
                        <a:pt x="216" y="216"/>
                      </a:cubicBezTo>
                      <a:close/>
                      <a:moveTo>
                        <a:pt x="216" y="267"/>
                      </a:moveTo>
                      <a:cubicBezTo>
                        <a:pt x="144" y="267"/>
                        <a:pt x="0" y="303"/>
                        <a:pt x="0" y="375"/>
                      </a:cubicBezTo>
                      <a:lnTo>
                        <a:pt x="0" y="432"/>
                      </a:lnTo>
                      <a:lnTo>
                        <a:pt x="432" y="432"/>
                      </a:lnTo>
                      <a:lnTo>
                        <a:pt x="432" y="375"/>
                      </a:lnTo>
                      <a:cubicBezTo>
                        <a:pt x="432" y="303"/>
                        <a:pt x="288" y="267"/>
                        <a:pt x="216" y="26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Contact3">
                  <a:extLst>
                    <a:ext uri="{FF2B5EF4-FFF2-40B4-BE49-F238E27FC236}">
                      <a16:creationId xmlns:a16="http://schemas.microsoft.com/office/drawing/2014/main" id="{75D59A78-B671-7577-F1D8-4A6988CB2353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597027" y="2427734"/>
                  <a:ext cx="542925" cy="542925"/>
                </a:xfrm>
                <a:custGeom>
                  <a:avLst/>
                  <a:gdLst>
                    <a:gd name="T0" fmla="*/ 216 w 433"/>
                    <a:gd name="T1" fmla="*/ 216 h 433"/>
                    <a:gd name="T2" fmla="*/ 324 w 433"/>
                    <a:gd name="T3" fmla="*/ 108 h 433"/>
                    <a:gd name="T4" fmla="*/ 216 w 433"/>
                    <a:gd name="T5" fmla="*/ 0 h 433"/>
                    <a:gd name="T6" fmla="*/ 108 w 433"/>
                    <a:gd name="T7" fmla="*/ 108 h 433"/>
                    <a:gd name="T8" fmla="*/ 216 w 433"/>
                    <a:gd name="T9" fmla="*/ 216 h 433"/>
                    <a:gd name="T10" fmla="*/ 216 w 433"/>
                    <a:gd name="T11" fmla="*/ 267 h 433"/>
                    <a:gd name="T12" fmla="*/ 0 w 433"/>
                    <a:gd name="T13" fmla="*/ 375 h 433"/>
                    <a:gd name="T14" fmla="*/ 0 w 433"/>
                    <a:gd name="T15" fmla="*/ 432 h 433"/>
                    <a:gd name="T16" fmla="*/ 432 w 433"/>
                    <a:gd name="T17" fmla="*/ 432 h 433"/>
                    <a:gd name="T18" fmla="*/ 432 w 433"/>
                    <a:gd name="T19" fmla="*/ 375 h 433"/>
                    <a:gd name="T20" fmla="*/ 216 w 433"/>
                    <a:gd name="T21" fmla="*/ 267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433">
                      <a:moveTo>
                        <a:pt x="216" y="216"/>
                      </a:moveTo>
                      <a:cubicBezTo>
                        <a:pt x="272" y="216"/>
                        <a:pt x="324" y="167"/>
                        <a:pt x="324" y="108"/>
                      </a:cubicBezTo>
                      <a:cubicBezTo>
                        <a:pt x="324" y="49"/>
                        <a:pt x="275" y="0"/>
                        <a:pt x="216" y="0"/>
                      </a:cubicBezTo>
                      <a:cubicBezTo>
                        <a:pt x="157" y="0"/>
                        <a:pt x="108" y="49"/>
                        <a:pt x="108" y="108"/>
                      </a:cubicBezTo>
                      <a:cubicBezTo>
                        <a:pt x="108" y="167"/>
                        <a:pt x="154" y="216"/>
                        <a:pt x="216" y="216"/>
                      </a:cubicBezTo>
                      <a:close/>
                      <a:moveTo>
                        <a:pt x="216" y="267"/>
                      </a:moveTo>
                      <a:cubicBezTo>
                        <a:pt x="144" y="267"/>
                        <a:pt x="0" y="303"/>
                        <a:pt x="0" y="375"/>
                      </a:cubicBezTo>
                      <a:lnTo>
                        <a:pt x="0" y="432"/>
                      </a:lnTo>
                      <a:lnTo>
                        <a:pt x="432" y="432"/>
                      </a:lnTo>
                      <a:lnTo>
                        <a:pt x="432" y="375"/>
                      </a:lnTo>
                      <a:cubicBezTo>
                        <a:pt x="432" y="303"/>
                        <a:pt x="288" y="267"/>
                        <a:pt x="216" y="26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Contact3">
                  <a:extLst>
                    <a:ext uri="{FF2B5EF4-FFF2-40B4-BE49-F238E27FC236}">
                      <a16:creationId xmlns:a16="http://schemas.microsoft.com/office/drawing/2014/main" id="{2B685036-7F84-4DDA-66B2-486FB9C35AFB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206230" y="2427734"/>
                  <a:ext cx="542925" cy="542925"/>
                </a:xfrm>
                <a:custGeom>
                  <a:avLst/>
                  <a:gdLst>
                    <a:gd name="T0" fmla="*/ 216 w 433"/>
                    <a:gd name="T1" fmla="*/ 216 h 433"/>
                    <a:gd name="T2" fmla="*/ 324 w 433"/>
                    <a:gd name="T3" fmla="*/ 108 h 433"/>
                    <a:gd name="T4" fmla="*/ 216 w 433"/>
                    <a:gd name="T5" fmla="*/ 0 h 433"/>
                    <a:gd name="T6" fmla="*/ 108 w 433"/>
                    <a:gd name="T7" fmla="*/ 108 h 433"/>
                    <a:gd name="T8" fmla="*/ 216 w 433"/>
                    <a:gd name="T9" fmla="*/ 216 h 433"/>
                    <a:gd name="T10" fmla="*/ 216 w 433"/>
                    <a:gd name="T11" fmla="*/ 267 h 433"/>
                    <a:gd name="T12" fmla="*/ 0 w 433"/>
                    <a:gd name="T13" fmla="*/ 375 h 433"/>
                    <a:gd name="T14" fmla="*/ 0 w 433"/>
                    <a:gd name="T15" fmla="*/ 432 h 433"/>
                    <a:gd name="T16" fmla="*/ 432 w 433"/>
                    <a:gd name="T17" fmla="*/ 432 h 433"/>
                    <a:gd name="T18" fmla="*/ 432 w 433"/>
                    <a:gd name="T19" fmla="*/ 375 h 433"/>
                    <a:gd name="T20" fmla="*/ 216 w 433"/>
                    <a:gd name="T21" fmla="*/ 267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433">
                      <a:moveTo>
                        <a:pt x="216" y="216"/>
                      </a:moveTo>
                      <a:cubicBezTo>
                        <a:pt x="272" y="216"/>
                        <a:pt x="324" y="167"/>
                        <a:pt x="324" y="108"/>
                      </a:cubicBezTo>
                      <a:cubicBezTo>
                        <a:pt x="324" y="49"/>
                        <a:pt x="275" y="0"/>
                        <a:pt x="216" y="0"/>
                      </a:cubicBezTo>
                      <a:cubicBezTo>
                        <a:pt x="157" y="0"/>
                        <a:pt x="108" y="49"/>
                        <a:pt x="108" y="108"/>
                      </a:cubicBezTo>
                      <a:cubicBezTo>
                        <a:pt x="108" y="167"/>
                        <a:pt x="154" y="216"/>
                        <a:pt x="216" y="216"/>
                      </a:cubicBezTo>
                      <a:close/>
                      <a:moveTo>
                        <a:pt x="216" y="267"/>
                      </a:moveTo>
                      <a:cubicBezTo>
                        <a:pt x="144" y="267"/>
                        <a:pt x="0" y="303"/>
                        <a:pt x="0" y="375"/>
                      </a:cubicBezTo>
                      <a:lnTo>
                        <a:pt x="0" y="432"/>
                      </a:lnTo>
                      <a:lnTo>
                        <a:pt x="432" y="432"/>
                      </a:lnTo>
                      <a:lnTo>
                        <a:pt x="432" y="375"/>
                      </a:lnTo>
                      <a:cubicBezTo>
                        <a:pt x="432" y="303"/>
                        <a:pt x="288" y="267"/>
                        <a:pt x="216" y="26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Contact3">
                  <a:extLst>
                    <a:ext uri="{FF2B5EF4-FFF2-40B4-BE49-F238E27FC236}">
                      <a16:creationId xmlns:a16="http://schemas.microsoft.com/office/drawing/2014/main" id="{C2ABB9DB-38ED-C60C-3B88-856FC017441C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815433" y="2427734"/>
                  <a:ext cx="542925" cy="542925"/>
                </a:xfrm>
                <a:custGeom>
                  <a:avLst/>
                  <a:gdLst>
                    <a:gd name="T0" fmla="*/ 216 w 433"/>
                    <a:gd name="T1" fmla="*/ 216 h 433"/>
                    <a:gd name="T2" fmla="*/ 324 w 433"/>
                    <a:gd name="T3" fmla="*/ 108 h 433"/>
                    <a:gd name="T4" fmla="*/ 216 w 433"/>
                    <a:gd name="T5" fmla="*/ 0 h 433"/>
                    <a:gd name="T6" fmla="*/ 108 w 433"/>
                    <a:gd name="T7" fmla="*/ 108 h 433"/>
                    <a:gd name="T8" fmla="*/ 216 w 433"/>
                    <a:gd name="T9" fmla="*/ 216 h 433"/>
                    <a:gd name="T10" fmla="*/ 216 w 433"/>
                    <a:gd name="T11" fmla="*/ 267 h 433"/>
                    <a:gd name="T12" fmla="*/ 0 w 433"/>
                    <a:gd name="T13" fmla="*/ 375 h 433"/>
                    <a:gd name="T14" fmla="*/ 0 w 433"/>
                    <a:gd name="T15" fmla="*/ 432 h 433"/>
                    <a:gd name="T16" fmla="*/ 432 w 433"/>
                    <a:gd name="T17" fmla="*/ 432 h 433"/>
                    <a:gd name="T18" fmla="*/ 432 w 433"/>
                    <a:gd name="T19" fmla="*/ 375 h 433"/>
                    <a:gd name="T20" fmla="*/ 216 w 433"/>
                    <a:gd name="T21" fmla="*/ 267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433">
                      <a:moveTo>
                        <a:pt x="216" y="216"/>
                      </a:moveTo>
                      <a:cubicBezTo>
                        <a:pt x="272" y="216"/>
                        <a:pt x="324" y="167"/>
                        <a:pt x="324" y="108"/>
                      </a:cubicBezTo>
                      <a:cubicBezTo>
                        <a:pt x="324" y="49"/>
                        <a:pt x="275" y="0"/>
                        <a:pt x="216" y="0"/>
                      </a:cubicBezTo>
                      <a:cubicBezTo>
                        <a:pt x="157" y="0"/>
                        <a:pt x="108" y="49"/>
                        <a:pt x="108" y="108"/>
                      </a:cubicBezTo>
                      <a:cubicBezTo>
                        <a:pt x="108" y="167"/>
                        <a:pt x="154" y="216"/>
                        <a:pt x="216" y="216"/>
                      </a:cubicBezTo>
                      <a:close/>
                      <a:moveTo>
                        <a:pt x="216" y="267"/>
                      </a:moveTo>
                      <a:cubicBezTo>
                        <a:pt x="144" y="267"/>
                        <a:pt x="0" y="303"/>
                        <a:pt x="0" y="375"/>
                      </a:cubicBezTo>
                      <a:lnTo>
                        <a:pt x="0" y="432"/>
                      </a:lnTo>
                      <a:lnTo>
                        <a:pt x="432" y="432"/>
                      </a:lnTo>
                      <a:lnTo>
                        <a:pt x="432" y="375"/>
                      </a:lnTo>
                      <a:cubicBezTo>
                        <a:pt x="432" y="303"/>
                        <a:pt x="288" y="267"/>
                        <a:pt x="216" y="26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Contact3">
                  <a:extLst>
                    <a:ext uri="{FF2B5EF4-FFF2-40B4-BE49-F238E27FC236}">
                      <a16:creationId xmlns:a16="http://schemas.microsoft.com/office/drawing/2014/main" id="{034E6067-DC1B-70BB-6FE8-36A13289D279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5424636" y="2427734"/>
                  <a:ext cx="542925" cy="542925"/>
                </a:xfrm>
                <a:custGeom>
                  <a:avLst/>
                  <a:gdLst>
                    <a:gd name="T0" fmla="*/ 216 w 433"/>
                    <a:gd name="T1" fmla="*/ 216 h 433"/>
                    <a:gd name="T2" fmla="*/ 324 w 433"/>
                    <a:gd name="T3" fmla="*/ 108 h 433"/>
                    <a:gd name="T4" fmla="*/ 216 w 433"/>
                    <a:gd name="T5" fmla="*/ 0 h 433"/>
                    <a:gd name="T6" fmla="*/ 108 w 433"/>
                    <a:gd name="T7" fmla="*/ 108 h 433"/>
                    <a:gd name="T8" fmla="*/ 216 w 433"/>
                    <a:gd name="T9" fmla="*/ 216 h 433"/>
                    <a:gd name="T10" fmla="*/ 216 w 433"/>
                    <a:gd name="T11" fmla="*/ 267 h 433"/>
                    <a:gd name="T12" fmla="*/ 0 w 433"/>
                    <a:gd name="T13" fmla="*/ 375 h 433"/>
                    <a:gd name="T14" fmla="*/ 0 w 433"/>
                    <a:gd name="T15" fmla="*/ 432 h 433"/>
                    <a:gd name="T16" fmla="*/ 432 w 433"/>
                    <a:gd name="T17" fmla="*/ 432 h 433"/>
                    <a:gd name="T18" fmla="*/ 432 w 433"/>
                    <a:gd name="T19" fmla="*/ 375 h 433"/>
                    <a:gd name="T20" fmla="*/ 216 w 433"/>
                    <a:gd name="T21" fmla="*/ 267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433">
                      <a:moveTo>
                        <a:pt x="216" y="216"/>
                      </a:moveTo>
                      <a:cubicBezTo>
                        <a:pt x="272" y="216"/>
                        <a:pt x="324" y="167"/>
                        <a:pt x="324" y="108"/>
                      </a:cubicBezTo>
                      <a:cubicBezTo>
                        <a:pt x="324" y="49"/>
                        <a:pt x="275" y="0"/>
                        <a:pt x="216" y="0"/>
                      </a:cubicBezTo>
                      <a:cubicBezTo>
                        <a:pt x="157" y="0"/>
                        <a:pt x="108" y="49"/>
                        <a:pt x="108" y="108"/>
                      </a:cubicBezTo>
                      <a:cubicBezTo>
                        <a:pt x="108" y="167"/>
                        <a:pt x="154" y="216"/>
                        <a:pt x="216" y="216"/>
                      </a:cubicBezTo>
                      <a:close/>
                      <a:moveTo>
                        <a:pt x="216" y="267"/>
                      </a:moveTo>
                      <a:cubicBezTo>
                        <a:pt x="144" y="267"/>
                        <a:pt x="0" y="303"/>
                        <a:pt x="0" y="375"/>
                      </a:cubicBezTo>
                      <a:lnTo>
                        <a:pt x="0" y="432"/>
                      </a:lnTo>
                      <a:lnTo>
                        <a:pt x="432" y="432"/>
                      </a:lnTo>
                      <a:lnTo>
                        <a:pt x="432" y="375"/>
                      </a:lnTo>
                      <a:cubicBezTo>
                        <a:pt x="432" y="303"/>
                        <a:pt x="288" y="267"/>
                        <a:pt x="216" y="26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307032F-1104-E0EF-325B-F52F1CD7F9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19872" y="2283718"/>
                  <a:ext cx="264869" cy="264869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9A81CB8A-BFD8-E017-8E14-73255F3C1A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36452" y="2283718"/>
                  <a:ext cx="264869" cy="264869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B7AB0144-AFA8-0251-E433-97DAF151A3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53032" y="2283718"/>
                  <a:ext cx="264869" cy="264869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867F4E5E-D536-6744-F956-8E902E4E10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69611" y="2283718"/>
                  <a:ext cx="264869" cy="264869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9" name="Bluetooth">
                <a:extLst>
                  <a:ext uri="{FF2B5EF4-FFF2-40B4-BE49-F238E27FC236}">
                    <a16:creationId xmlns:a16="http://schemas.microsoft.com/office/drawing/2014/main" id="{6DACD3C8-0865-E98E-990A-B46262D12F5C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277337" y="157840"/>
                <a:ext cx="749427" cy="493568"/>
              </a:xfrm>
              <a:custGeom>
                <a:avLst/>
                <a:gdLst>
                  <a:gd name="T0" fmla="*/ 515 w 575"/>
                  <a:gd name="T1" fmla="*/ 575 h 575"/>
                  <a:gd name="T2" fmla="*/ 60 w 575"/>
                  <a:gd name="T3" fmla="*/ 575 h 575"/>
                  <a:gd name="T4" fmla="*/ 0 w 575"/>
                  <a:gd name="T5" fmla="*/ 515 h 575"/>
                  <a:gd name="T6" fmla="*/ 0 w 575"/>
                  <a:gd name="T7" fmla="*/ 60 h 575"/>
                  <a:gd name="T8" fmla="*/ 60 w 575"/>
                  <a:gd name="T9" fmla="*/ 0 h 575"/>
                  <a:gd name="T10" fmla="*/ 513 w 575"/>
                  <a:gd name="T11" fmla="*/ 0 h 575"/>
                  <a:gd name="T12" fmla="*/ 575 w 575"/>
                  <a:gd name="T13" fmla="*/ 60 h 575"/>
                  <a:gd name="T14" fmla="*/ 575 w 575"/>
                  <a:gd name="T15" fmla="*/ 513 h 575"/>
                  <a:gd name="T16" fmla="*/ 515 w 575"/>
                  <a:gd name="T17" fmla="*/ 57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575">
                    <a:moveTo>
                      <a:pt x="515" y="575"/>
                    </a:moveTo>
                    <a:lnTo>
                      <a:pt x="60" y="575"/>
                    </a:lnTo>
                    <a:cubicBezTo>
                      <a:pt x="27" y="575"/>
                      <a:pt x="0" y="547"/>
                      <a:pt x="0" y="515"/>
                    </a:cubicBezTo>
                    <a:lnTo>
                      <a:pt x="0" y="60"/>
                    </a:lnTo>
                    <a:cubicBezTo>
                      <a:pt x="0" y="27"/>
                      <a:pt x="27" y="0"/>
                      <a:pt x="60" y="0"/>
                    </a:cubicBezTo>
                    <a:lnTo>
                      <a:pt x="513" y="0"/>
                    </a:lnTo>
                    <a:cubicBezTo>
                      <a:pt x="547" y="0"/>
                      <a:pt x="575" y="27"/>
                      <a:pt x="575" y="60"/>
                    </a:cubicBezTo>
                    <a:lnTo>
                      <a:pt x="575" y="513"/>
                    </a:lnTo>
                    <a:cubicBezTo>
                      <a:pt x="575" y="547"/>
                      <a:pt x="547" y="575"/>
                      <a:pt x="515" y="57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Education">
              <a:extLst>
                <a:ext uri="{FF2B5EF4-FFF2-40B4-BE49-F238E27FC236}">
                  <a16:creationId xmlns:a16="http://schemas.microsoft.com/office/drawing/2014/main" id="{6CFC5A68-F9A6-E1C4-22BD-4777B3E987FD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293" y="4137119"/>
              <a:ext cx="355089" cy="540352"/>
              <a:chOff x="57" y="34"/>
              <a:chExt cx="276" cy="420"/>
            </a:xfrm>
            <a:grpFill/>
          </p:grpSpPr>
          <p:sp>
            <p:nvSpPr>
              <p:cNvPr id="96" name="Education">
                <a:extLst>
                  <a:ext uri="{FF2B5EF4-FFF2-40B4-BE49-F238E27FC236}">
                    <a16:creationId xmlns:a16="http://schemas.microsoft.com/office/drawing/2014/main" id="{1EE47E1B-51A6-A801-C041-14AD7F5B2D4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27" y="34"/>
                <a:ext cx="82" cy="82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Education">
                <a:extLst>
                  <a:ext uri="{FF2B5EF4-FFF2-40B4-BE49-F238E27FC236}">
                    <a16:creationId xmlns:a16="http://schemas.microsoft.com/office/drawing/2014/main" id="{B1088B4B-CD60-41DC-EE51-5B3209E94338}"/>
                  </a:ext>
                </a:extLst>
              </p:cNvPr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7" y="130"/>
                <a:ext cx="276" cy="324"/>
              </a:xfrm>
              <a:custGeom>
                <a:avLst/>
                <a:gdLst>
                  <a:gd name="T0" fmla="*/ 719 w 734"/>
                  <a:gd name="T1" fmla="*/ 23 h 862"/>
                  <a:gd name="T2" fmla="*/ 665 w 734"/>
                  <a:gd name="T3" fmla="*/ 23 h 862"/>
                  <a:gd name="T4" fmla="*/ 552 w 734"/>
                  <a:gd name="T5" fmla="*/ 137 h 862"/>
                  <a:gd name="T6" fmla="*/ 399 w 734"/>
                  <a:gd name="T7" fmla="*/ 2 h 862"/>
                  <a:gd name="T8" fmla="*/ 187 w 734"/>
                  <a:gd name="T9" fmla="*/ 2 h 862"/>
                  <a:gd name="T10" fmla="*/ 132 w 734"/>
                  <a:gd name="T11" fmla="*/ 18 h 862"/>
                  <a:gd name="T12" fmla="*/ 11 w 734"/>
                  <a:gd name="T13" fmla="*/ 178 h 862"/>
                  <a:gd name="T14" fmla="*/ 11 w 734"/>
                  <a:gd name="T15" fmla="*/ 226 h 862"/>
                  <a:gd name="T16" fmla="*/ 121 w 734"/>
                  <a:gd name="T17" fmla="*/ 380 h 862"/>
                  <a:gd name="T18" fmla="*/ 145 w 734"/>
                  <a:gd name="T19" fmla="*/ 396 h 862"/>
                  <a:gd name="T20" fmla="*/ 145 w 734"/>
                  <a:gd name="T21" fmla="*/ 812 h 862"/>
                  <a:gd name="T22" fmla="*/ 195 w 734"/>
                  <a:gd name="T23" fmla="*/ 862 h 862"/>
                  <a:gd name="T24" fmla="*/ 245 w 734"/>
                  <a:gd name="T25" fmla="*/ 812 h 862"/>
                  <a:gd name="T26" fmla="*/ 245 w 734"/>
                  <a:gd name="T27" fmla="*/ 452 h 862"/>
                  <a:gd name="T28" fmla="*/ 333 w 734"/>
                  <a:gd name="T29" fmla="*/ 452 h 862"/>
                  <a:gd name="T30" fmla="*/ 333 w 734"/>
                  <a:gd name="T31" fmla="*/ 812 h 862"/>
                  <a:gd name="T32" fmla="*/ 383 w 734"/>
                  <a:gd name="T33" fmla="*/ 862 h 862"/>
                  <a:gd name="T34" fmla="*/ 433 w 734"/>
                  <a:gd name="T35" fmla="*/ 812 h 862"/>
                  <a:gd name="T36" fmla="*/ 433 w 734"/>
                  <a:gd name="T37" fmla="*/ 131 h 862"/>
                  <a:gd name="T38" fmla="*/ 522 w 734"/>
                  <a:gd name="T39" fmla="*/ 218 h 862"/>
                  <a:gd name="T40" fmla="*/ 550 w 734"/>
                  <a:gd name="T41" fmla="*/ 229 h 862"/>
                  <a:gd name="T42" fmla="*/ 578 w 734"/>
                  <a:gd name="T43" fmla="*/ 218 h 862"/>
                  <a:gd name="T44" fmla="*/ 719 w 734"/>
                  <a:gd name="T45" fmla="*/ 77 h 862"/>
                  <a:gd name="T46" fmla="*/ 719 w 734"/>
                  <a:gd name="T47" fmla="*/ 23 h 862"/>
                  <a:gd name="T48" fmla="*/ 83 w 734"/>
                  <a:gd name="T49" fmla="*/ 202 h 862"/>
                  <a:gd name="T50" fmla="*/ 145 w 734"/>
                  <a:gd name="T51" fmla="*/ 120 h 862"/>
                  <a:gd name="T52" fmla="*/ 145 w 734"/>
                  <a:gd name="T53" fmla="*/ 285 h 862"/>
                  <a:gd name="T54" fmla="*/ 83 w 734"/>
                  <a:gd name="T55" fmla="*/ 20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4" h="862">
                    <a:moveTo>
                      <a:pt x="719" y="23"/>
                    </a:moveTo>
                    <a:cubicBezTo>
                      <a:pt x="704" y="8"/>
                      <a:pt x="680" y="8"/>
                      <a:pt x="665" y="23"/>
                    </a:cubicBezTo>
                    <a:lnTo>
                      <a:pt x="552" y="137"/>
                    </a:lnTo>
                    <a:cubicBezTo>
                      <a:pt x="552" y="137"/>
                      <a:pt x="430" y="2"/>
                      <a:pt x="399" y="2"/>
                    </a:cubicBezTo>
                    <a:lnTo>
                      <a:pt x="187" y="2"/>
                    </a:lnTo>
                    <a:cubicBezTo>
                      <a:pt x="187" y="2"/>
                      <a:pt x="145" y="0"/>
                      <a:pt x="132" y="18"/>
                    </a:cubicBezTo>
                    <a:lnTo>
                      <a:pt x="11" y="178"/>
                    </a:lnTo>
                    <a:cubicBezTo>
                      <a:pt x="0" y="192"/>
                      <a:pt x="0" y="211"/>
                      <a:pt x="11" y="226"/>
                    </a:cubicBezTo>
                    <a:lnTo>
                      <a:pt x="121" y="380"/>
                    </a:lnTo>
                    <a:cubicBezTo>
                      <a:pt x="128" y="390"/>
                      <a:pt x="133" y="395"/>
                      <a:pt x="145" y="396"/>
                    </a:cubicBezTo>
                    <a:lnTo>
                      <a:pt x="145" y="812"/>
                    </a:lnTo>
                    <a:cubicBezTo>
                      <a:pt x="145" y="840"/>
                      <a:pt x="168" y="862"/>
                      <a:pt x="195" y="862"/>
                    </a:cubicBezTo>
                    <a:cubicBezTo>
                      <a:pt x="222" y="862"/>
                      <a:pt x="245" y="840"/>
                      <a:pt x="245" y="812"/>
                    </a:cubicBezTo>
                    <a:lnTo>
                      <a:pt x="245" y="452"/>
                    </a:lnTo>
                    <a:lnTo>
                      <a:pt x="333" y="452"/>
                    </a:lnTo>
                    <a:lnTo>
                      <a:pt x="333" y="812"/>
                    </a:lnTo>
                    <a:cubicBezTo>
                      <a:pt x="333" y="840"/>
                      <a:pt x="355" y="862"/>
                      <a:pt x="383" y="862"/>
                    </a:cubicBezTo>
                    <a:cubicBezTo>
                      <a:pt x="410" y="862"/>
                      <a:pt x="433" y="840"/>
                      <a:pt x="433" y="812"/>
                    </a:cubicBezTo>
                    <a:lnTo>
                      <a:pt x="433" y="131"/>
                    </a:lnTo>
                    <a:lnTo>
                      <a:pt x="522" y="218"/>
                    </a:lnTo>
                    <a:cubicBezTo>
                      <a:pt x="529" y="225"/>
                      <a:pt x="541" y="229"/>
                      <a:pt x="550" y="229"/>
                    </a:cubicBezTo>
                    <a:cubicBezTo>
                      <a:pt x="560" y="229"/>
                      <a:pt x="571" y="225"/>
                      <a:pt x="578" y="218"/>
                    </a:cubicBezTo>
                    <a:lnTo>
                      <a:pt x="719" y="77"/>
                    </a:lnTo>
                    <a:cubicBezTo>
                      <a:pt x="734" y="62"/>
                      <a:pt x="734" y="38"/>
                      <a:pt x="719" y="23"/>
                    </a:cubicBezTo>
                    <a:close/>
                    <a:moveTo>
                      <a:pt x="83" y="202"/>
                    </a:moveTo>
                    <a:lnTo>
                      <a:pt x="145" y="120"/>
                    </a:lnTo>
                    <a:lnTo>
                      <a:pt x="145" y="285"/>
                    </a:lnTo>
                    <a:lnTo>
                      <a:pt x="83" y="202"/>
                    </a:ln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8" name="Recruit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A5548B1-E301-D7D7-AAFF-8EA0F30399EA}"/>
              </a:ext>
            </a:extLst>
          </p:cNvPr>
          <p:cNvGrpSpPr>
            <a:grpSpLocks noChangeAspect="1"/>
          </p:cNvGrpSpPr>
          <p:nvPr/>
        </p:nvGrpSpPr>
        <p:grpSpPr>
          <a:xfrm>
            <a:off x="6400553" y="5142567"/>
            <a:ext cx="522062" cy="531506"/>
            <a:chOff x="7423151" y="5740400"/>
            <a:chExt cx="614362" cy="625476"/>
          </a:xfrm>
          <a:solidFill>
            <a:schemeClr val="bg1"/>
          </a:solidFill>
        </p:grpSpPr>
        <p:sp>
          <p:nvSpPr>
            <p:cNvPr id="129" name="Freeform 2254">
              <a:extLst>
                <a:ext uri="{FF2B5EF4-FFF2-40B4-BE49-F238E27FC236}">
                  <a16:creationId xmlns:a16="http://schemas.microsoft.com/office/drawing/2014/main" id="{2769CECC-090E-9B3D-FAD3-A1EF7A5E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6040438"/>
              <a:ext cx="161925" cy="166688"/>
            </a:xfrm>
            <a:custGeom>
              <a:avLst/>
              <a:gdLst>
                <a:gd name="T0" fmla="*/ 0 w 145"/>
                <a:gd name="T1" fmla="*/ 47 h 149"/>
                <a:gd name="T2" fmla="*/ 86 w 145"/>
                <a:gd name="T3" fmla="*/ 135 h 149"/>
                <a:gd name="T4" fmla="*/ 132 w 145"/>
                <a:gd name="T5" fmla="*/ 135 h 149"/>
                <a:gd name="T6" fmla="*/ 132 w 145"/>
                <a:gd name="T7" fmla="*/ 88 h 149"/>
                <a:gd name="T8" fmla="*/ 46 w 145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0" y="47"/>
                  </a:moveTo>
                  <a:lnTo>
                    <a:pt x="86" y="135"/>
                  </a:lnTo>
                  <a:cubicBezTo>
                    <a:pt x="99" y="149"/>
                    <a:pt x="120" y="149"/>
                    <a:pt x="132" y="135"/>
                  </a:cubicBezTo>
                  <a:cubicBezTo>
                    <a:pt x="145" y="122"/>
                    <a:pt x="145" y="101"/>
                    <a:pt x="132" y="88"/>
                  </a:cubicBezTo>
                  <a:lnTo>
                    <a:pt x="46" y="0"/>
                  </a:lnTo>
                </a:path>
              </a:pathLst>
            </a:custGeom>
            <a:grp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2256">
              <a:extLst>
                <a:ext uri="{FF2B5EF4-FFF2-40B4-BE49-F238E27FC236}">
                  <a16:creationId xmlns:a16="http://schemas.microsoft.com/office/drawing/2014/main" id="{FD3FFC8F-E05C-1CBA-F6EC-72359EB42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488" y="5740400"/>
              <a:ext cx="376238" cy="385763"/>
            </a:xfrm>
            <a:prstGeom prst="ellipse">
              <a:avLst/>
            </a:prstGeom>
            <a:grp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2257">
              <a:extLst>
                <a:ext uri="{FF2B5EF4-FFF2-40B4-BE49-F238E27FC236}">
                  <a16:creationId xmlns:a16="http://schemas.microsoft.com/office/drawing/2014/main" id="{9A51B5AA-6080-93D0-B6A3-4BB0B226E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1" y="5805488"/>
              <a:ext cx="101600" cy="104775"/>
            </a:xfrm>
            <a:prstGeom prst="ellipse">
              <a:avLst/>
            </a:pr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2258">
              <a:extLst>
                <a:ext uri="{FF2B5EF4-FFF2-40B4-BE49-F238E27FC236}">
                  <a16:creationId xmlns:a16="http://schemas.microsoft.com/office/drawing/2014/main" id="{BDA688B4-879A-0E85-57D6-1A2DF9E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5943600"/>
              <a:ext cx="223838" cy="185738"/>
            </a:xfrm>
            <a:custGeom>
              <a:avLst/>
              <a:gdLst>
                <a:gd name="T0" fmla="*/ 201 w 201"/>
                <a:gd name="T1" fmla="*/ 115 h 166"/>
                <a:gd name="T2" fmla="*/ 150 w 201"/>
                <a:gd name="T3" fmla="*/ 166 h 166"/>
                <a:gd name="T4" fmla="*/ 51 w 201"/>
                <a:gd name="T5" fmla="*/ 166 h 166"/>
                <a:gd name="T6" fmla="*/ 0 w 201"/>
                <a:gd name="T7" fmla="*/ 115 h 166"/>
                <a:gd name="T8" fmla="*/ 0 w 201"/>
                <a:gd name="T9" fmla="*/ 51 h 166"/>
                <a:gd name="T10" fmla="*/ 51 w 201"/>
                <a:gd name="T11" fmla="*/ 0 h 166"/>
                <a:gd name="T12" fmla="*/ 150 w 201"/>
                <a:gd name="T13" fmla="*/ 0 h 166"/>
                <a:gd name="T14" fmla="*/ 201 w 201"/>
                <a:gd name="T15" fmla="*/ 51 h 166"/>
                <a:gd name="T16" fmla="*/ 201 w 201"/>
                <a:gd name="T17" fmla="*/ 11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66">
                  <a:moveTo>
                    <a:pt x="201" y="115"/>
                  </a:moveTo>
                  <a:cubicBezTo>
                    <a:pt x="201" y="143"/>
                    <a:pt x="178" y="166"/>
                    <a:pt x="150" y="166"/>
                  </a:cubicBezTo>
                  <a:lnTo>
                    <a:pt x="51" y="166"/>
                  </a:lnTo>
                  <a:cubicBezTo>
                    <a:pt x="23" y="166"/>
                    <a:pt x="0" y="143"/>
                    <a:pt x="0" y="115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lnTo>
                    <a:pt x="150" y="0"/>
                  </a:lnTo>
                  <a:cubicBezTo>
                    <a:pt x="178" y="0"/>
                    <a:pt x="201" y="23"/>
                    <a:pt x="201" y="51"/>
                  </a:cubicBezTo>
                  <a:lnTo>
                    <a:pt x="201" y="115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Line 2259">
              <a:extLst>
                <a:ext uri="{FF2B5EF4-FFF2-40B4-BE49-F238E27FC236}">
                  <a16:creationId xmlns:a16="http://schemas.microsoft.com/office/drawing/2014/main" id="{8E1CAC47-B29A-2C29-99BA-234050034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0488" y="6019800"/>
              <a:ext cx="0" cy="201613"/>
            </a:xfrm>
            <a:prstGeom prst="line">
              <a:avLst/>
            </a:prstGeom>
            <a:grp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Line 2260">
              <a:extLst>
                <a:ext uri="{FF2B5EF4-FFF2-40B4-BE49-F238E27FC236}">
                  <a16:creationId xmlns:a16="http://schemas.microsoft.com/office/drawing/2014/main" id="{F58A72D0-7B68-B14E-928E-0317907B0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4313" y="6019800"/>
              <a:ext cx="0" cy="201613"/>
            </a:xfrm>
            <a:prstGeom prst="line">
              <a:avLst/>
            </a:prstGeom>
            <a:grp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2261">
              <a:extLst>
                <a:ext uri="{FF2B5EF4-FFF2-40B4-BE49-F238E27FC236}">
                  <a16:creationId xmlns:a16="http://schemas.microsoft.com/office/drawing/2014/main" id="{BADF2A8B-5AD0-C0DA-626D-7AF1BA8C4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701" y="5827713"/>
              <a:ext cx="41275" cy="106363"/>
            </a:xfrm>
            <a:custGeom>
              <a:avLst/>
              <a:gdLst>
                <a:gd name="T0" fmla="*/ 0 w 38"/>
                <a:gd name="T1" fmla="*/ 95 h 95"/>
                <a:gd name="T2" fmla="*/ 10 w 38"/>
                <a:gd name="T3" fmla="*/ 43 h 95"/>
                <a:gd name="T4" fmla="*/ 38 w 38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cubicBezTo>
                    <a:pt x="0" y="76"/>
                    <a:pt x="4" y="59"/>
                    <a:pt x="10" y="43"/>
                  </a:cubicBezTo>
                  <a:cubicBezTo>
                    <a:pt x="17" y="27"/>
                    <a:pt x="26" y="12"/>
                    <a:pt x="38" y="0"/>
                  </a:cubicBezTo>
                </a:path>
              </a:pathLst>
            </a:custGeom>
            <a:grp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2262">
              <a:extLst>
                <a:ext uri="{FF2B5EF4-FFF2-40B4-BE49-F238E27FC236}">
                  <a16:creationId xmlns:a16="http://schemas.microsoft.com/office/drawing/2014/main" id="{F9566D70-34D7-0069-F9DA-57229731B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776" y="6161088"/>
              <a:ext cx="77788" cy="79375"/>
            </a:xfrm>
            <a:prstGeom prst="ellipse">
              <a:avLst/>
            </a:pr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2263">
              <a:extLst>
                <a:ext uri="{FF2B5EF4-FFF2-40B4-BE49-F238E27FC236}">
                  <a16:creationId xmlns:a16="http://schemas.microsoft.com/office/drawing/2014/main" id="{D4972630-A232-3E0A-6371-16187EAB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1" y="6275388"/>
              <a:ext cx="171450" cy="90488"/>
            </a:xfrm>
            <a:custGeom>
              <a:avLst/>
              <a:gdLst>
                <a:gd name="T0" fmla="*/ 0 w 154"/>
                <a:gd name="T1" fmla="*/ 81 h 81"/>
                <a:gd name="T2" fmla="*/ 0 w 154"/>
                <a:gd name="T3" fmla="*/ 36 h 81"/>
                <a:gd name="T4" fmla="*/ 36 w 154"/>
                <a:gd name="T5" fmla="*/ 0 h 81"/>
                <a:gd name="T6" fmla="*/ 118 w 154"/>
                <a:gd name="T7" fmla="*/ 0 h 81"/>
                <a:gd name="T8" fmla="*/ 154 w 154"/>
                <a:gd name="T9" fmla="*/ 36 h 81"/>
                <a:gd name="T10" fmla="*/ 154 w 154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81">
                  <a:moveTo>
                    <a:pt x="0" y="81"/>
                  </a:moveTo>
                  <a:lnTo>
                    <a:pt x="0" y="36"/>
                  </a:lnTo>
                  <a:cubicBezTo>
                    <a:pt x="0" y="16"/>
                    <a:pt x="16" y="0"/>
                    <a:pt x="36" y="0"/>
                  </a:cubicBezTo>
                  <a:lnTo>
                    <a:pt x="118" y="0"/>
                  </a:lnTo>
                  <a:cubicBezTo>
                    <a:pt x="138" y="0"/>
                    <a:pt x="154" y="16"/>
                    <a:pt x="154" y="36"/>
                  </a:cubicBezTo>
                  <a:lnTo>
                    <a:pt x="154" y="81"/>
                  </a:lnTo>
                </a:path>
              </a:pathLst>
            </a:cu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2264">
              <a:extLst>
                <a:ext uri="{FF2B5EF4-FFF2-40B4-BE49-F238E27FC236}">
                  <a16:creationId xmlns:a16="http://schemas.microsoft.com/office/drawing/2014/main" id="{DEC75C72-5DD7-6EAA-812C-529C9156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6161088"/>
              <a:ext cx="77788" cy="79375"/>
            </a:xfrm>
            <a:prstGeom prst="ellipse">
              <a:avLst/>
            </a:pr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2265">
              <a:extLst>
                <a:ext uri="{FF2B5EF4-FFF2-40B4-BE49-F238E27FC236}">
                  <a16:creationId xmlns:a16="http://schemas.microsoft.com/office/drawing/2014/main" id="{AE738FD7-957B-F463-DA53-79D34155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1" y="6275388"/>
              <a:ext cx="173038" cy="90488"/>
            </a:xfrm>
            <a:custGeom>
              <a:avLst/>
              <a:gdLst>
                <a:gd name="T0" fmla="*/ 0 w 155"/>
                <a:gd name="T1" fmla="*/ 81 h 81"/>
                <a:gd name="T2" fmla="*/ 0 w 155"/>
                <a:gd name="T3" fmla="*/ 36 h 81"/>
                <a:gd name="T4" fmla="*/ 37 w 155"/>
                <a:gd name="T5" fmla="*/ 0 h 81"/>
                <a:gd name="T6" fmla="*/ 118 w 155"/>
                <a:gd name="T7" fmla="*/ 0 h 81"/>
                <a:gd name="T8" fmla="*/ 155 w 155"/>
                <a:gd name="T9" fmla="*/ 36 h 81"/>
                <a:gd name="T10" fmla="*/ 155 w 15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81">
                  <a:moveTo>
                    <a:pt x="0" y="81"/>
                  </a:move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118" y="0"/>
                  </a:lnTo>
                  <a:cubicBezTo>
                    <a:pt x="139" y="0"/>
                    <a:pt x="155" y="16"/>
                    <a:pt x="155" y="36"/>
                  </a:cubicBezTo>
                  <a:lnTo>
                    <a:pt x="155" y="81"/>
                  </a:lnTo>
                </a:path>
              </a:pathLst>
            </a:cu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2266">
              <a:extLst>
                <a:ext uri="{FF2B5EF4-FFF2-40B4-BE49-F238E27FC236}">
                  <a16:creationId xmlns:a16="http://schemas.microsoft.com/office/drawing/2014/main" id="{51288542-D3FC-6C35-9B22-311AB695D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263" y="6161088"/>
              <a:ext cx="77788" cy="79375"/>
            </a:xfrm>
            <a:prstGeom prst="ellipse">
              <a:avLst/>
            </a:pr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2267">
              <a:extLst>
                <a:ext uri="{FF2B5EF4-FFF2-40B4-BE49-F238E27FC236}">
                  <a16:creationId xmlns:a16="http://schemas.microsoft.com/office/drawing/2014/main" id="{E570F4E4-8558-E8EF-9471-A781EB97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6275388"/>
              <a:ext cx="173038" cy="90488"/>
            </a:xfrm>
            <a:custGeom>
              <a:avLst/>
              <a:gdLst>
                <a:gd name="T0" fmla="*/ 0 w 155"/>
                <a:gd name="T1" fmla="*/ 81 h 81"/>
                <a:gd name="T2" fmla="*/ 0 w 155"/>
                <a:gd name="T3" fmla="*/ 36 h 81"/>
                <a:gd name="T4" fmla="*/ 37 w 155"/>
                <a:gd name="T5" fmla="*/ 0 h 81"/>
                <a:gd name="T6" fmla="*/ 118 w 155"/>
                <a:gd name="T7" fmla="*/ 0 h 81"/>
                <a:gd name="T8" fmla="*/ 155 w 155"/>
                <a:gd name="T9" fmla="*/ 36 h 81"/>
                <a:gd name="T10" fmla="*/ 155 w 15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81">
                  <a:moveTo>
                    <a:pt x="0" y="81"/>
                  </a:move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118" y="0"/>
                  </a:lnTo>
                  <a:cubicBezTo>
                    <a:pt x="138" y="0"/>
                    <a:pt x="155" y="16"/>
                    <a:pt x="155" y="36"/>
                  </a:cubicBezTo>
                  <a:lnTo>
                    <a:pt x="155" y="81"/>
                  </a:lnTo>
                </a:path>
              </a:pathLst>
            </a:custGeom>
            <a:grpFill/>
            <a:ln w="190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988C5AA-0085-1AA3-36D0-50E259FC9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247707" y="1741431"/>
            <a:ext cx="746812" cy="6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Selected0">
            <a:extLst>
              <a:ext uri="{FF2B5EF4-FFF2-40B4-BE49-F238E27FC236}">
                <a16:creationId xmlns:a16="http://schemas.microsoft.com/office/drawing/2014/main" id="{26F7BB61-BC32-86F8-1685-7BE7CC95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4" y="644525"/>
            <a:ext cx="9959044" cy="563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7FB90-C2D3-B441-69E4-1C06A74662D1}"/>
              </a:ext>
            </a:extLst>
          </p:cNvPr>
          <p:cNvSpPr txBox="1"/>
          <p:nvPr/>
        </p:nvSpPr>
        <p:spPr>
          <a:xfrm>
            <a:off x="2899838" y="349058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DG Incidents</a:t>
            </a:r>
          </a:p>
        </p:txBody>
      </p:sp>
    </p:spTree>
    <p:extLst>
      <p:ext uri="{BB962C8B-B14F-4D97-AF65-F5344CB8AC3E}">
        <p14:creationId xmlns:p14="http://schemas.microsoft.com/office/powerpoint/2010/main" val="32213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8361" y="363793"/>
            <a:ext cx="10923639" cy="6998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Cargo and other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rPr>
              <a:t> entities compliance summary 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rPr>
              <a:t> 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  <p:grpSp>
        <p:nvGrpSpPr>
          <p:cNvPr id="61" name="Group 17">
            <a:extLst>
              <a:ext uri="{FF2B5EF4-FFF2-40B4-BE49-F238E27FC236}">
                <a16:creationId xmlns:a16="http://schemas.microsoft.com/office/drawing/2014/main" id="{8B9DBEBA-0A19-42E8-A40B-BA960042EAB9}"/>
              </a:ext>
            </a:extLst>
          </p:cNvPr>
          <p:cNvGrpSpPr/>
          <p:nvPr/>
        </p:nvGrpSpPr>
        <p:grpSpPr>
          <a:xfrm>
            <a:off x="3588774" y="1352438"/>
            <a:ext cx="7718322" cy="1208605"/>
            <a:chOff x="8514133" y="-121016"/>
            <a:chExt cx="5454475" cy="79883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5B68DA-89AC-47E3-A09F-219C2CE7114D}"/>
                </a:ext>
              </a:extLst>
            </p:cNvPr>
            <p:cNvSpPr txBox="1"/>
            <p:nvPr/>
          </p:nvSpPr>
          <p:spPr>
            <a:xfrm>
              <a:off x="8514133" y="-77410"/>
              <a:ext cx="2194396" cy="244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All Entities with no approval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460E67-2C32-4475-939A-C29902F106D1}"/>
                </a:ext>
              </a:extLst>
            </p:cNvPr>
            <p:cNvSpPr txBox="1"/>
            <p:nvPr/>
          </p:nvSpPr>
          <p:spPr>
            <a:xfrm>
              <a:off x="8572262" y="242541"/>
              <a:ext cx="1981200" cy="34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cs typeface="Arial" pitchFamily="34" charset="0"/>
                </a:rPr>
                <a:t>Any cargo handling entities in the supply chain including Aerodromes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3D2388-3B7B-47C4-A7D3-94DBEA3E4165}"/>
                </a:ext>
              </a:extLst>
            </p:cNvPr>
            <p:cNvSpPr txBox="1"/>
            <p:nvPr/>
          </p:nvSpPr>
          <p:spPr>
            <a:xfrm>
              <a:off x="11403637" y="-121016"/>
              <a:ext cx="2564971" cy="244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Entities requiring approval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C2B593A-9CD4-4BC7-8DB2-7391047E7C32}"/>
                </a:ext>
              </a:extLst>
            </p:cNvPr>
            <p:cNvSpPr txBox="1"/>
            <p:nvPr/>
          </p:nvSpPr>
          <p:spPr>
            <a:xfrm>
              <a:off x="11428519" y="189593"/>
              <a:ext cx="1981200" cy="488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altLang="ko-KR" sz="1400" dirty="0">
                  <a:cs typeface="Arial" pitchFamily="34" charset="0"/>
                </a:rPr>
                <a:t>Any entities doing final acceptance of cargo/ dangerous goods before it is loaded onto an aircraft </a:t>
              </a:r>
              <a:endParaRPr lang="ko-KR" altLang="en-US" sz="1400" dirty="0">
                <a:cs typeface="Arial" pitchFamily="34" charset="0"/>
              </a:endParaRPr>
            </a:p>
          </p:txBody>
        </p:sp>
      </p:grpSp>
      <p:sp>
        <p:nvSpPr>
          <p:cNvPr id="66" name="Rectangle 8">
            <a:extLst>
              <a:ext uri="{FF2B5EF4-FFF2-40B4-BE49-F238E27FC236}">
                <a16:creationId xmlns:a16="http://schemas.microsoft.com/office/drawing/2014/main" id="{A1C1860F-DF2B-4418-AC25-F1B73A71E989}"/>
              </a:ext>
            </a:extLst>
          </p:cNvPr>
          <p:cNvSpPr/>
          <p:nvPr/>
        </p:nvSpPr>
        <p:spPr>
          <a:xfrm flipH="1">
            <a:off x="3392128" y="2797835"/>
            <a:ext cx="83545" cy="3347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67" name="Group 18">
            <a:extLst>
              <a:ext uri="{FF2B5EF4-FFF2-40B4-BE49-F238E27FC236}">
                <a16:creationId xmlns:a16="http://schemas.microsoft.com/office/drawing/2014/main" id="{A8B53980-8BEC-4B88-86EF-8C2435E032AD}"/>
              </a:ext>
            </a:extLst>
          </p:cNvPr>
          <p:cNvGrpSpPr/>
          <p:nvPr/>
        </p:nvGrpSpPr>
        <p:grpSpPr>
          <a:xfrm>
            <a:off x="3657570" y="2818529"/>
            <a:ext cx="3667539" cy="3180543"/>
            <a:chOff x="8899621" y="506479"/>
            <a:chExt cx="3292379" cy="247725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47B4A1-C486-4853-B4CC-27A88C369636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Submit an MOP for approval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C2150D6-5FCC-46B2-9CB3-2B1A10143D01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MOP must contain CBTA program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8493345-CA20-4E3A-B4E9-D8333F4CA2AA}"/>
                </a:ext>
              </a:extLst>
            </p:cNvPr>
            <p:cNvSpPr txBox="1"/>
            <p:nvPr/>
          </p:nvSpPr>
          <p:spPr>
            <a:xfrm>
              <a:off x="8899621" y="1990230"/>
              <a:ext cx="3283552" cy="49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Hand dangerous goods cargo to approved agent for final acceptance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950C678-E497-4791-8311-3F8ED06E68E8}"/>
                </a:ext>
              </a:extLst>
            </p:cNvPr>
            <p:cNvSpPr txBox="1"/>
            <p:nvPr/>
          </p:nvSpPr>
          <p:spPr>
            <a:xfrm>
              <a:off x="8899645" y="1715018"/>
              <a:ext cx="3283552" cy="29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Does not handle dangerous goods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95FC66-E04B-4F88-8660-382C618B0721}"/>
                </a:ext>
              </a:extLst>
            </p:cNvPr>
            <p:cNvSpPr txBox="1"/>
            <p:nvPr/>
          </p:nvSpPr>
          <p:spPr>
            <a:xfrm>
              <a:off x="8908378" y="1141140"/>
              <a:ext cx="3283552" cy="69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Ensure declaration for non-dg cargo is given to the handling agent or operator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5003CD-AD7D-418C-A754-590B227FF95C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2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Report incidents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5896EF-0A29-4D7D-AA73-0FBD834EDEDD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38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Reject or rescreening in the absence of declaration</a:t>
              </a:r>
            </a:p>
          </p:txBody>
        </p:sp>
      </p:grpSp>
      <p:sp>
        <p:nvSpPr>
          <p:cNvPr id="4" name="Rectangle 8">
            <a:extLst>
              <a:ext uri="{FF2B5EF4-FFF2-40B4-BE49-F238E27FC236}">
                <a16:creationId xmlns:a16="http://schemas.microsoft.com/office/drawing/2014/main" id="{85E10B5A-5098-2234-08B7-B78F23B6C845}"/>
              </a:ext>
            </a:extLst>
          </p:cNvPr>
          <p:cNvSpPr/>
          <p:nvPr/>
        </p:nvSpPr>
        <p:spPr>
          <a:xfrm>
            <a:off x="7393829" y="2714260"/>
            <a:ext cx="68855" cy="3440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F576574C-2534-288B-21A8-2179F503E8CB}"/>
              </a:ext>
            </a:extLst>
          </p:cNvPr>
          <p:cNvGrpSpPr/>
          <p:nvPr/>
        </p:nvGrpSpPr>
        <p:grpSpPr>
          <a:xfrm>
            <a:off x="7720949" y="2774283"/>
            <a:ext cx="4018767" cy="3341702"/>
            <a:chOff x="8908448" y="506479"/>
            <a:chExt cx="3291605" cy="24651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E261BF-4DEF-C183-9194-E12DCFAD199D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Application for Certification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7761DF-E76D-DDF4-31B9-36F59CF8E965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Submit MOP with CBTA program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112EDA-42C1-C3F7-5A72-40E700573451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3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Ensure declaration for non-DG cargo is given to the operator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6B860D-A783-C2D5-9C9E-41A1D7BD09C8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Will be added on the CAA list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E8081-9FB7-34A8-D417-804A5E90D510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Five Phase Process will apply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7DDDD9-FF4E-E970-3FD6-AEC7E60244ED}"/>
                </a:ext>
              </a:extLst>
            </p:cNvPr>
            <p:cNvSpPr txBox="1"/>
            <p:nvPr/>
          </p:nvSpPr>
          <p:spPr>
            <a:xfrm>
              <a:off x="8916501" y="2170304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Keeps all DG Documentation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C51942-BB3C-A6C0-4859-F9EA9B7FAB04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Report incidents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4D94E-83B3-766E-3B70-5CCCB20BFAF9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3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Reject or rescreening in the absence of declaration</a:t>
              </a:r>
            </a:p>
          </p:txBody>
        </p:sp>
      </p:grpSp>
      <p:pic>
        <p:nvPicPr>
          <p:cNvPr id="17" name="Picture 16" descr="A plane being loaded with cargo&#10;&#10;Description automatically generated with medium confidence">
            <a:extLst>
              <a:ext uri="{FF2B5EF4-FFF2-40B4-BE49-F238E27FC236}">
                <a16:creationId xmlns:a16="http://schemas.microsoft.com/office/drawing/2014/main" id="{3067B92C-0C90-98E9-83D2-97FEBB40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0554"/>
            <a:ext cx="3042668" cy="210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large airplane with a lift&#10;&#10;Description automatically generated with medium confidence">
            <a:extLst>
              <a:ext uri="{FF2B5EF4-FFF2-40B4-BE49-F238E27FC236}">
                <a16:creationId xmlns:a16="http://schemas.microsoft.com/office/drawing/2014/main" id="{A999FD92-B174-5DD2-7F9A-7B3E00886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6" y="2282927"/>
            <a:ext cx="307657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ang ppt cont bot.png">
            <a:extLst>
              <a:ext uri="{FF2B5EF4-FFF2-40B4-BE49-F238E27FC236}">
                <a16:creationId xmlns:a16="http://schemas.microsoft.com/office/drawing/2014/main" id="{7A5372F8-2A63-7E20-102F-556E75781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228"/>
            <a:ext cx="12192000" cy="6909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C90987-E6F1-7681-3655-61989FCE186C}"/>
              </a:ext>
            </a:extLst>
          </p:cNvPr>
          <p:cNvSpPr txBox="1"/>
          <p:nvPr/>
        </p:nvSpPr>
        <p:spPr>
          <a:xfrm>
            <a:off x="7010403" y="1229032"/>
            <a:ext cx="1170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02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469E9-36F3-B651-598F-CD804F3F5303}"/>
              </a:ext>
            </a:extLst>
          </p:cNvPr>
          <p:cNvSpPr txBox="1"/>
          <p:nvPr/>
        </p:nvSpPr>
        <p:spPr>
          <a:xfrm>
            <a:off x="2930014" y="1269660"/>
            <a:ext cx="2271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01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24" name="Picture 23" descr="dang ppt cont top 2.png">
            <a:extLst>
              <a:ext uri="{FF2B5EF4-FFF2-40B4-BE49-F238E27FC236}">
                <a16:creationId xmlns:a16="http://schemas.microsoft.com/office/drawing/2014/main" id="{CF4AED64-5FE4-2D2D-5DAD-16D13B0C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536307-790F-D1A1-E341-96268048BF62}"/>
              </a:ext>
            </a:extLst>
          </p:cNvPr>
          <p:cNvSpPr txBox="1"/>
          <p:nvPr/>
        </p:nvSpPr>
        <p:spPr>
          <a:xfrm>
            <a:off x="319910" y="570861"/>
            <a:ext cx="18235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Dangerous Goods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Air Cargo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4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17522" y="414851"/>
            <a:ext cx="9310688" cy="7445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Phase Process </a:t>
            </a:r>
          </a:p>
        </p:txBody>
      </p:sp>
      <p:sp>
        <p:nvSpPr>
          <p:cNvPr id="3" name="Pentagon 37">
            <a:extLst>
              <a:ext uri="{FF2B5EF4-FFF2-40B4-BE49-F238E27FC236}">
                <a16:creationId xmlns:a16="http://schemas.microsoft.com/office/drawing/2014/main" id="{BB5C14E8-9730-4887-980E-07C30B3C31FA}"/>
              </a:ext>
            </a:extLst>
          </p:cNvPr>
          <p:cNvSpPr/>
          <p:nvPr/>
        </p:nvSpPr>
        <p:spPr>
          <a:xfrm>
            <a:off x="3075707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95172-D4AD-4F93-8C03-5BB0D7C23E89}"/>
              </a:ext>
            </a:extLst>
          </p:cNvPr>
          <p:cNvSpPr txBox="1"/>
          <p:nvPr/>
        </p:nvSpPr>
        <p:spPr>
          <a:xfrm>
            <a:off x="3306365" y="2272528"/>
            <a:ext cx="136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Formal Application Phase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EDD3B9B9-2CA7-422B-97CC-965639F7FBED}"/>
              </a:ext>
            </a:extLst>
          </p:cNvPr>
          <p:cNvSpPr/>
          <p:nvPr/>
        </p:nvSpPr>
        <p:spPr>
          <a:xfrm>
            <a:off x="3057976" y="3066037"/>
            <a:ext cx="1905573" cy="3029603"/>
          </a:xfrm>
          <a:prstGeom prst="flowChartDocumen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2A8F3-FFD6-4FAC-99BC-26181E1852A6}"/>
              </a:ext>
            </a:extLst>
          </p:cNvPr>
          <p:cNvSpPr txBox="1"/>
          <p:nvPr/>
        </p:nvSpPr>
        <p:spPr>
          <a:xfrm>
            <a:off x="3057976" y="3034260"/>
            <a:ext cx="180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Formal application</a:t>
            </a:r>
          </a:p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Application form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Proof of payment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Submission of relevant manuals- MOP/TPM/CBTA/FOM  </a:t>
            </a:r>
          </a:p>
        </p:txBody>
      </p:sp>
      <p:sp>
        <p:nvSpPr>
          <p:cNvPr id="9" name="Pentagon 43">
            <a:extLst>
              <a:ext uri="{FF2B5EF4-FFF2-40B4-BE49-F238E27FC236}">
                <a16:creationId xmlns:a16="http://schemas.microsoft.com/office/drawing/2014/main" id="{2F476DF6-38B3-4375-A67F-AE3A4EABED64}"/>
              </a:ext>
            </a:extLst>
          </p:cNvPr>
          <p:cNvSpPr/>
          <p:nvPr/>
        </p:nvSpPr>
        <p:spPr>
          <a:xfrm>
            <a:off x="5160431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11AE2-FB5C-495C-97DE-DEE041779648}"/>
              </a:ext>
            </a:extLst>
          </p:cNvPr>
          <p:cNvSpPr txBox="1"/>
          <p:nvPr/>
        </p:nvSpPr>
        <p:spPr>
          <a:xfrm>
            <a:off x="5150597" y="2287654"/>
            <a:ext cx="173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Document evaluation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3916F6FE-8469-4F0C-BB06-F31EB028AB36}"/>
              </a:ext>
            </a:extLst>
          </p:cNvPr>
          <p:cNvSpPr/>
          <p:nvPr/>
        </p:nvSpPr>
        <p:spPr>
          <a:xfrm>
            <a:off x="5135910" y="3066037"/>
            <a:ext cx="1905573" cy="302960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D62AB-177E-4583-8D0B-483FE41FD972}"/>
              </a:ext>
            </a:extLst>
          </p:cNvPr>
          <p:cNvSpPr txBox="1"/>
          <p:nvPr/>
        </p:nvSpPr>
        <p:spPr>
          <a:xfrm>
            <a:off x="5266445" y="3206604"/>
            <a:ext cx="1655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Formal evaluation of manuals by the CAA </a:t>
            </a:r>
          </a:p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CBTA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CBTA manual and assessments</a:t>
            </a:r>
          </a:p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9">
            <a:extLst>
              <a:ext uri="{FF2B5EF4-FFF2-40B4-BE49-F238E27FC236}">
                <a16:creationId xmlns:a16="http://schemas.microsoft.com/office/drawing/2014/main" id="{0F14F8DA-E181-43F4-990F-3692EEFD6527}"/>
              </a:ext>
            </a:extLst>
          </p:cNvPr>
          <p:cNvSpPr/>
          <p:nvPr/>
        </p:nvSpPr>
        <p:spPr>
          <a:xfrm>
            <a:off x="7245155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AA043-AEBF-4C43-8DE8-18F63CCAFA87}"/>
              </a:ext>
            </a:extLst>
          </p:cNvPr>
          <p:cNvSpPr txBox="1"/>
          <p:nvPr/>
        </p:nvSpPr>
        <p:spPr>
          <a:xfrm>
            <a:off x="7399733" y="2288751"/>
            <a:ext cx="138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Demonstration Phase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B1FE066F-6BD0-4351-A064-B67056902499}"/>
              </a:ext>
            </a:extLst>
          </p:cNvPr>
          <p:cNvSpPr/>
          <p:nvPr/>
        </p:nvSpPr>
        <p:spPr>
          <a:xfrm>
            <a:off x="7213844" y="3066037"/>
            <a:ext cx="1905573" cy="3029603"/>
          </a:xfrm>
          <a:prstGeom prst="flowChartDocumen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8E006-7B3E-4E9D-AD25-2FCD961731D5}"/>
              </a:ext>
            </a:extLst>
          </p:cNvPr>
          <p:cNvSpPr txBox="1"/>
          <p:nvPr/>
        </p:nvSpPr>
        <p:spPr>
          <a:xfrm>
            <a:off x="7345889" y="3206604"/>
            <a:ext cx="165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Demonstration</a:t>
            </a:r>
          </a:p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Audit is conducted at place (s) of operation to verify the manuals contents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In case of air operator, a demo flight may be  required.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Pentagon 55">
            <a:extLst>
              <a:ext uri="{FF2B5EF4-FFF2-40B4-BE49-F238E27FC236}">
                <a16:creationId xmlns:a16="http://schemas.microsoft.com/office/drawing/2014/main" id="{BC44DCE9-9E08-4DF6-8CE9-DBEB45D9EF8A}"/>
              </a:ext>
            </a:extLst>
          </p:cNvPr>
          <p:cNvSpPr/>
          <p:nvPr/>
        </p:nvSpPr>
        <p:spPr>
          <a:xfrm>
            <a:off x="9329878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72C7D-C4DB-4691-9E40-0A7D44D2AD31}"/>
              </a:ext>
            </a:extLst>
          </p:cNvPr>
          <p:cNvSpPr txBox="1"/>
          <p:nvPr/>
        </p:nvSpPr>
        <p:spPr>
          <a:xfrm>
            <a:off x="9438033" y="2264146"/>
            <a:ext cx="1585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Certification Phase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C99E8C4C-487A-4AD8-9ECA-BA62B84FB507}"/>
              </a:ext>
            </a:extLst>
          </p:cNvPr>
          <p:cNvSpPr/>
          <p:nvPr/>
        </p:nvSpPr>
        <p:spPr>
          <a:xfrm>
            <a:off x="9291779" y="3066037"/>
            <a:ext cx="1905573" cy="302960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1B693-4858-4638-971B-B56B69EC2CDE}"/>
              </a:ext>
            </a:extLst>
          </p:cNvPr>
          <p:cNvSpPr txBox="1"/>
          <p:nvPr/>
        </p:nvSpPr>
        <p:spPr>
          <a:xfrm>
            <a:off x="9425334" y="3206604"/>
            <a:ext cx="1655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Certification </a:t>
            </a:r>
          </a:p>
          <a:p>
            <a:endParaRPr lang="en-GB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Evaluation of the entire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Issuance of the certificate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Pentagon 61">
            <a:extLst>
              <a:ext uri="{FF2B5EF4-FFF2-40B4-BE49-F238E27FC236}">
                <a16:creationId xmlns:a16="http://schemas.microsoft.com/office/drawing/2014/main" id="{DEEA2874-8F2E-4849-98AE-D864DD0A1EB9}"/>
              </a:ext>
            </a:extLst>
          </p:cNvPr>
          <p:cNvSpPr/>
          <p:nvPr/>
        </p:nvSpPr>
        <p:spPr>
          <a:xfrm>
            <a:off x="990983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B60A89-9FC4-4807-B542-BA3830CAF096}"/>
              </a:ext>
            </a:extLst>
          </p:cNvPr>
          <p:cNvSpPr txBox="1"/>
          <p:nvPr/>
        </p:nvSpPr>
        <p:spPr>
          <a:xfrm>
            <a:off x="1296597" y="2307319"/>
            <a:ext cx="139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Pre-Application Phase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8F33C71D-72CE-4784-A7E6-5D0E40893A12}"/>
              </a:ext>
            </a:extLst>
          </p:cNvPr>
          <p:cNvSpPr/>
          <p:nvPr/>
        </p:nvSpPr>
        <p:spPr>
          <a:xfrm>
            <a:off x="980042" y="3066037"/>
            <a:ext cx="1905573" cy="3029603"/>
          </a:xfrm>
          <a:prstGeom prst="flowChartDocumen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8676D7-9DD0-44B1-8683-6710FF480D57}"/>
              </a:ext>
            </a:extLst>
          </p:cNvPr>
          <p:cNvSpPr txBox="1"/>
          <p:nvPr/>
        </p:nvSpPr>
        <p:spPr>
          <a:xfrm>
            <a:off x="1107557" y="3206604"/>
            <a:ext cx="165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Initial discussion based on intent..</a:t>
            </a:r>
          </a:p>
          <a:p>
            <a:endParaRPr lang="en-ZA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en-Z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SACAA- gives A-Z information pack on how to do a particular approval/certification</a:t>
            </a:r>
          </a:p>
          <a:p>
            <a:endParaRPr lang="en-ZA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en-Z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Explain Phase 2 -5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C69F95-A844-82F9-A890-BC369668F329}"/>
              </a:ext>
            </a:extLst>
          </p:cNvPr>
          <p:cNvSpPr/>
          <p:nvPr/>
        </p:nvSpPr>
        <p:spPr>
          <a:xfrm>
            <a:off x="9339394" y="1809136"/>
            <a:ext cx="581355" cy="505602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9E1BCFC-8702-AC37-0CCB-400ACB57E83A}"/>
              </a:ext>
            </a:extLst>
          </p:cNvPr>
          <p:cNvSpPr/>
          <p:nvPr/>
        </p:nvSpPr>
        <p:spPr>
          <a:xfrm>
            <a:off x="991807" y="1784998"/>
            <a:ext cx="675931" cy="559236"/>
          </a:xfrm>
          <a:prstGeom prst="roundRect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3D78C1-F452-E647-A7A0-2CE30576A6D0}"/>
              </a:ext>
            </a:extLst>
          </p:cNvPr>
          <p:cNvSpPr/>
          <p:nvPr/>
        </p:nvSpPr>
        <p:spPr>
          <a:xfrm>
            <a:off x="5195099" y="1779637"/>
            <a:ext cx="635431" cy="510518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604FA3-EEED-906C-E3E5-0C3F5904D88C}"/>
              </a:ext>
            </a:extLst>
          </p:cNvPr>
          <p:cNvSpPr/>
          <p:nvPr/>
        </p:nvSpPr>
        <p:spPr>
          <a:xfrm>
            <a:off x="7235291" y="1799302"/>
            <a:ext cx="620683" cy="570271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A23BF4D-ADF7-8B70-15A7-AE18C22A842D}"/>
              </a:ext>
            </a:extLst>
          </p:cNvPr>
          <p:cNvSpPr/>
          <p:nvPr/>
        </p:nvSpPr>
        <p:spPr>
          <a:xfrm>
            <a:off x="3076245" y="1794831"/>
            <a:ext cx="675931" cy="559236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icture 3" descr="dang ppt cont bot.png">
            <a:extLst>
              <a:ext uri="{FF2B5EF4-FFF2-40B4-BE49-F238E27FC236}">
                <a16:creationId xmlns:a16="http://schemas.microsoft.com/office/drawing/2014/main" id="{CEEA13BA-5DF5-2844-9383-DC77EB757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7079"/>
            <a:ext cx="12192000" cy="690921"/>
          </a:xfrm>
          <a:prstGeom prst="rect">
            <a:avLst/>
          </a:prstGeom>
        </p:spPr>
      </p:pic>
      <p:pic>
        <p:nvPicPr>
          <p:cNvPr id="6" name="Picture 5" descr="dang ppt cont top 2.png">
            <a:extLst>
              <a:ext uri="{FF2B5EF4-FFF2-40B4-BE49-F238E27FC236}">
                <a16:creationId xmlns:a16="http://schemas.microsoft.com/office/drawing/2014/main" id="{D5E909F1-4391-A7A4-DCE2-ED294E8D9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5" y="158993"/>
            <a:ext cx="990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595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</a:t>
            </a:r>
            <a:r>
              <a:rPr lang="en-ZA" altLang="en-US" sz="3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	P92 </a:t>
            </a:r>
            <a:r>
              <a:rPr kumimoji="0" lang="en-Z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Regulation structure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75F731-8EC2-45F5-AB53-9C43A54ACEFD}"/>
              </a:ext>
            </a:extLst>
          </p:cNvPr>
          <p:cNvGrpSpPr/>
          <p:nvPr/>
        </p:nvGrpSpPr>
        <p:grpSpPr>
          <a:xfrm>
            <a:off x="4506280" y="1724025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5DDA86-7877-4844-ACF4-638691F40972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0F34FC23-4635-40C8-AFC5-94EF0158CBCD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3ECCAD27-99CA-4072-8D2B-8C43FA3B4B47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6C6F74-8E05-40C1-A142-F8EFE2C379A2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492343-A84D-4502-8C0A-C2D199B17873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96491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4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96491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452E81-FFB4-43B9-B01E-C89340506D8C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96491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3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96491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8D9906-A1BC-4EF6-8ED4-26637D9E951F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96491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1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96491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6F91F4-0009-43F9-B027-5230B3513B02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96491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2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96491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7BE7FB-5F42-4423-AB3F-DB94DCC93A54}"/>
              </a:ext>
            </a:extLst>
          </p:cNvPr>
          <p:cNvGrpSpPr/>
          <p:nvPr/>
        </p:nvGrpSpPr>
        <p:grpSpPr>
          <a:xfrm>
            <a:off x="7796196" y="1770693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0501CE-F59B-4B74-8716-64FB0830D4F1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1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484BC5-1D9B-45D7-8E5B-0B08222B5C8F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1 deals with the operational requirements of the old Part 92 excluding the Training requirements. 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:a16="http://schemas.microsoft.com/office/drawing/2014/main" id="{F1519891-3B28-4F49-891E-2DCCE19CCF53}"/>
              </a:ext>
            </a:extLst>
          </p:cNvPr>
          <p:cNvGrpSpPr/>
          <p:nvPr/>
        </p:nvGrpSpPr>
        <p:grpSpPr>
          <a:xfrm>
            <a:off x="7796196" y="3909266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6F450-743D-4E8F-BA13-DB9FA12BE214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SUBPART 3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642972-61A5-40B8-B6F7-F0F85ACE90E7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3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deals with approval of an aviation Training organisation to train dangerous goods in line with Part 141 and Part 109  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. 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0EC35D-6A62-4D98-A9EE-9958AB285C3B}"/>
              </a:ext>
            </a:extLst>
          </p:cNvPr>
          <p:cNvGrpSpPr/>
          <p:nvPr/>
        </p:nvGrpSpPr>
        <p:grpSpPr>
          <a:xfrm>
            <a:off x="684338" y="2839979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C88349-21CC-459E-8BE7-83093731EF76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2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319-31F0-4EDE-AD5D-317491DAAF3B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2 deals with training  requirements in line with the Competency Based training and assessments for Dangerous Goods (CBTA)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EF96E-02F1-4080-8F32-6CCA493E11C0}"/>
              </a:ext>
            </a:extLst>
          </p:cNvPr>
          <p:cNvGrpSpPr/>
          <p:nvPr/>
        </p:nvGrpSpPr>
        <p:grpSpPr>
          <a:xfrm>
            <a:off x="684338" y="4978554"/>
            <a:ext cx="3614754" cy="804046"/>
            <a:chOff x="179512" y="5029814"/>
            <a:chExt cx="2609237" cy="8040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7A0039-1297-465D-9F9C-6B9947EDBB6C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4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0E220-12EA-4884-9DCD-D3B6B958C71A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Subpart 4 deals with dangerous goods instructor requirements and accreditation.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8B9A98-F939-4039-91DF-5A469919B51F}"/>
              </a:ext>
            </a:extLst>
          </p:cNvPr>
          <p:cNvSpPr/>
          <p:nvPr/>
        </p:nvSpPr>
        <p:spPr>
          <a:xfrm>
            <a:off x="7556208" y="1726831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D7377-94C0-48B4-8695-905A77ABFCE8}"/>
              </a:ext>
            </a:extLst>
          </p:cNvPr>
          <p:cNvSpPr/>
          <p:nvPr/>
        </p:nvSpPr>
        <p:spPr>
          <a:xfrm>
            <a:off x="7556208" y="3865405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6133ED-80A7-47F3-B757-3994D5B9B382}"/>
              </a:ext>
            </a:extLst>
          </p:cNvPr>
          <p:cNvSpPr/>
          <p:nvPr/>
        </p:nvSpPr>
        <p:spPr>
          <a:xfrm>
            <a:off x="4389566" y="2796118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2B5F08-D52E-4C06-8C3A-36C165F6F562}"/>
              </a:ext>
            </a:extLst>
          </p:cNvPr>
          <p:cNvSpPr/>
          <p:nvPr/>
        </p:nvSpPr>
        <p:spPr>
          <a:xfrm>
            <a:off x="4389566" y="4934693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:a16="http://schemas.microsoft.com/office/drawing/2014/main" id="{FF3CC57E-7A14-4F0D-98C9-96410547EB2D}"/>
              </a:ext>
            </a:extLst>
          </p:cNvPr>
          <p:cNvSpPr/>
          <p:nvPr/>
        </p:nvSpPr>
        <p:spPr>
          <a:xfrm>
            <a:off x="7051313" y="2069993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:a16="http://schemas.microsoft.com/office/drawing/2014/main" id="{4C143442-8524-4A37-8712-0E5B4587462A}"/>
              </a:ext>
            </a:extLst>
          </p:cNvPr>
          <p:cNvSpPr/>
          <p:nvPr/>
        </p:nvSpPr>
        <p:spPr>
          <a:xfrm>
            <a:off x="7051313" y="4208567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:a16="http://schemas.microsoft.com/office/drawing/2014/main" id="{05F8E9DA-8BB5-4F8C-8845-96B38E7C2273}"/>
              </a:ext>
            </a:extLst>
          </p:cNvPr>
          <p:cNvSpPr/>
          <p:nvPr/>
        </p:nvSpPr>
        <p:spPr>
          <a:xfrm rot="10800000">
            <a:off x="4743250" y="3139280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:a16="http://schemas.microsoft.com/office/drawing/2014/main" id="{9D6D445C-66BC-41D3-944B-B3E3E6F30150}"/>
              </a:ext>
            </a:extLst>
          </p:cNvPr>
          <p:cNvSpPr/>
          <p:nvPr/>
        </p:nvSpPr>
        <p:spPr>
          <a:xfrm rot="10800000">
            <a:off x="4743251" y="5277854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Two_columns_of_ico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esentation*conference*powerpoint*projector*screen*slidedeck*slideshow**discussion*lecture*meeting*person*slide*teacher*watchi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esentation*conference*powerpoint*projector*screen*slidedeck*slideshow**discussion*lecture*meeting*person*slide*teacher*watch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ir*flight*plane*transport*industries*vehicle*aeronautics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irport*airplane*flight*infrastructure*jet*logistics*transport*transportation*internation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Sticky_notes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ckage*mail*mailing*moving*parcel*post*present*receptacle*shipment*shipping*stamp*tape*load*gift*freight*bin*box*cardboard*cargo*carrier*carton*case*crate*delivery*distribution*express*wrapping pap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siness peop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Animations_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stribution-site_POWER_USER_SEPARATOR_ICONS_box_POWER_USER_SEPARATOR_ICONS_cardboard_POWER_USER_SEPARATOR_ICONS_factory_POWER_USER_SEPARATOR_ICONS_humanitarian_POWER_USER_SEPARATOR_ICONS_infrastructure_POWER_USER_SEPARATOR_ICONS_manufacturing_POWER_USER_SEPARATOR_ICONS_warehou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2349</Words>
  <Application>Microsoft Office PowerPoint</Application>
  <PresentationFormat>Widescreen</PresentationFormat>
  <Paragraphs>461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HelveticaNeueLT Std Blk Cn</vt:lpstr>
      <vt:lpstr>HelveticaNeueLTStd-HvCn</vt:lpstr>
      <vt:lpstr>Wingdings</vt:lpstr>
      <vt:lpstr>Office Theme</vt:lpstr>
      <vt:lpstr>Contents Slide Master</vt:lpstr>
      <vt:lpstr>PowerPoint Presentation</vt:lpstr>
      <vt:lpstr>PowerPoint Presentation</vt:lpstr>
      <vt:lpstr>PowerPoint Presentation</vt:lpstr>
      <vt:lpstr>Applicability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Regulator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AVSEC</dc:title>
  <dc:creator>Bheki Ngiba</dc:creator>
  <cp:lastModifiedBy>Maria Spyridis</cp:lastModifiedBy>
  <cp:revision>58</cp:revision>
  <dcterms:created xsi:type="dcterms:W3CDTF">2021-02-26T11:15:33Z</dcterms:created>
  <dcterms:modified xsi:type="dcterms:W3CDTF">2024-10-01T14:29:32Z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2021-02-26T00:00:00Z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2021-02-26T00:00:00Z</vt:filetime>
  </property>
</Properties>
</file>